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1EEF0-C4CE-4FE8-B098-AC28BF260F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995A91-88C0-4CEC-8762-74226272287F}">
      <dgm:prSet/>
      <dgm:spPr/>
      <dgm:t>
        <a:bodyPr/>
        <a:lstStyle/>
        <a:p>
          <a:r>
            <a:rPr lang="pl-PL"/>
            <a:t>Je sztućcami samodzielnie</a:t>
          </a:r>
          <a:endParaRPr lang="en-US"/>
        </a:p>
      </dgm:t>
    </dgm:pt>
    <dgm:pt modelId="{DE2ADC9E-1902-44DF-A6B5-D3797C4FE850}" type="parTrans" cxnId="{7FEC23DC-9372-4CDF-B4DF-8DF7D7B43853}">
      <dgm:prSet/>
      <dgm:spPr/>
      <dgm:t>
        <a:bodyPr/>
        <a:lstStyle/>
        <a:p>
          <a:endParaRPr lang="en-US"/>
        </a:p>
      </dgm:t>
    </dgm:pt>
    <dgm:pt modelId="{132A0D10-CB00-4FD4-AA5C-159B534AAFE2}" type="sibTrans" cxnId="{7FEC23DC-9372-4CDF-B4DF-8DF7D7B43853}">
      <dgm:prSet/>
      <dgm:spPr/>
      <dgm:t>
        <a:bodyPr/>
        <a:lstStyle/>
        <a:p>
          <a:endParaRPr lang="en-US"/>
        </a:p>
      </dgm:t>
    </dgm:pt>
    <dgm:pt modelId="{66A74325-3131-4DB4-B093-4E4ACDA1D586}">
      <dgm:prSet/>
      <dgm:spPr/>
      <dgm:t>
        <a:bodyPr/>
        <a:lstStyle/>
        <a:p>
          <a:r>
            <a:rPr lang="pl-PL"/>
            <a:t>Korzysta z toalety</a:t>
          </a:r>
          <a:endParaRPr lang="en-US"/>
        </a:p>
      </dgm:t>
    </dgm:pt>
    <dgm:pt modelId="{BB1D83C8-0447-4440-85EB-B6B427E3B7CE}" type="parTrans" cxnId="{EFFA57B9-B6D7-40D3-9055-9EA88FE4B49E}">
      <dgm:prSet/>
      <dgm:spPr/>
      <dgm:t>
        <a:bodyPr/>
        <a:lstStyle/>
        <a:p>
          <a:endParaRPr lang="en-US"/>
        </a:p>
      </dgm:t>
    </dgm:pt>
    <dgm:pt modelId="{8225D303-8207-493E-9BE3-70367E5A844E}" type="sibTrans" cxnId="{EFFA57B9-B6D7-40D3-9055-9EA88FE4B49E}">
      <dgm:prSet/>
      <dgm:spPr/>
      <dgm:t>
        <a:bodyPr/>
        <a:lstStyle/>
        <a:p>
          <a:endParaRPr lang="en-US"/>
        </a:p>
      </dgm:t>
    </dgm:pt>
    <dgm:pt modelId="{18FFA179-3193-45CA-A69E-5D03AD981E1B}">
      <dgm:prSet/>
      <dgm:spPr/>
      <dgm:t>
        <a:bodyPr/>
        <a:lstStyle/>
        <a:p>
          <a:r>
            <a:rPr lang="pl-PL"/>
            <a:t>Próbuje ubierać się samodzielnie</a:t>
          </a:r>
          <a:endParaRPr lang="en-US"/>
        </a:p>
      </dgm:t>
    </dgm:pt>
    <dgm:pt modelId="{5A780C6D-013A-49AA-971A-4ABEA02633B3}" type="parTrans" cxnId="{86AC5D09-EE07-4B84-BCF8-E732B78119AD}">
      <dgm:prSet/>
      <dgm:spPr/>
      <dgm:t>
        <a:bodyPr/>
        <a:lstStyle/>
        <a:p>
          <a:endParaRPr lang="en-US"/>
        </a:p>
      </dgm:t>
    </dgm:pt>
    <dgm:pt modelId="{5950A2EE-B151-42AB-865A-A14B72E12A38}" type="sibTrans" cxnId="{86AC5D09-EE07-4B84-BCF8-E732B78119AD}">
      <dgm:prSet/>
      <dgm:spPr/>
      <dgm:t>
        <a:bodyPr/>
        <a:lstStyle/>
        <a:p>
          <a:endParaRPr lang="en-US"/>
        </a:p>
      </dgm:t>
    </dgm:pt>
    <dgm:pt modelId="{E16102B1-69B2-473C-B4E9-44856560CACA}">
      <dgm:prSet/>
      <dgm:spPr/>
      <dgm:t>
        <a:bodyPr/>
        <a:lstStyle/>
        <a:p>
          <a:r>
            <a:rPr lang="pl-PL"/>
            <a:t>Nawiązuje kontakt wzrokowy</a:t>
          </a:r>
          <a:endParaRPr lang="en-US"/>
        </a:p>
      </dgm:t>
    </dgm:pt>
    <dgm:pt modelId="{47902DDB-88C1-4AC9-A3A2-7897AC43FDE5}" type="parTrans" cxnId="{D0DB20A3-4FD9-412B-A5E4-B61BCAB7FB27}">
      <dgm:prSet/>
      <dgm:spPr/>
      <dgm:t>
        <a:bodyPr/>
        <a:lstStyle/>
        <a:p>
          <a:endParaRPr lang="en-US"/>
        </a:p>
      </dgm:t>
    </dgm:pt>
    <dgm:pt modelId="{4C5DF192-42F4-4BC7-8DFC-336A637941DA}" type="sibTrans" cxnId="{D0DB20A3-4FD9-412B-A5E4-B61BCAB7FB27}">
      <dgm:prSet/>
      <dgm:spPr/>
      <dgm:t>
        <a:bodyPr/>
        <a:lstStyle/>
        <a:p>
          <a:endParaRPr lang="en-US"/>
        </a:p>
      </dgm:t>
    </dgm:pt>
    <dgm:pt modelId="{B83EF62C-0315-4E04-8914-FA8B0ECA8DF0}">
      <dgm:prSet/>
      <dgm:spPr/>
      <dgm:t>
        <a:bodyPr/>
        <a:lstStyle/>
        <a:p>
          <a:r>
            <a:rPr lang="pl-PL"/>
            <a:t>Odpowiada na swoje imię</a:t>
          </a:r>
          <a:endParaRPr lang="en-US"/>
        </a:p>
      </dgm:t>
    </dgm:pt>
    <dgm:pt modelId="{0641EC56-6FDA-4244-A6FE-DB9FE7FBBCEC}" type="parTrans" cxnId="{27873658-9BA7-4595-B92D-FDD9036DA092}">
      <dgm:prSet/>
      <dgm:spPr/>
      <dgm:t>
        <a:bodyPr/>
        <a:lstStyle/>
        <a:p>
          <a:endParaRPr lang="en-US"/>
        </a:p>
      </dgm:t>
    </dgm:pt>
    <dgm:pt modelId="{ED32854D-AE88-4E7D-8D55-E0B6CE9B2C06}" type="sibTrans" cxnId="{27873658-9BA7-4595-B92D-FDD9036DA092}">
      <dgm:prSet/>
      <dgm:spPr/>
      <dgm:t>
        <a:bodyPr/>
        <a:lstStyle/>
        <a:p>
          <a:endParaRPr lang="en-US"/>
        </a:p>
      </dgm:t>
    </dgm:pt>
    <dgm:pt modelId="{405C8703-FF33-4DA7-9F9A-B7ADB8A757A7}">
      <dgm:prSet/>
      <dgm:spPr/>
      <dgm:t>
        <a:bodyPr/>
        <a:lstStyle/>
        <a:p>
          <a:r>
            <a:rPr lang="pl-PL"/>
            <a:t>Rozumie pojęcia przestrzenne: obok, pod, na</a:t>
          </a:r>
          <a:endParaRPr lang="en-US"/>
        </a:p>
      </dgm:t>
    </dgm:pt>
    <dgm:pt modelId="{7103AAD3-FC3C-4FDC-A7E7-AE6B61A8B190}" type="parTrans" cxnId="{6A9EE2EE-C984-426F-A8E7-60790574FCB1}">
      <dgm:prSet/>
      <dgm:spPr/>
      <dgm:t>
        <a:bodyPr/>
        <a:lstStyle/>
        <a:p>
          <a:endParaRPr lang="en-US"/>
        </a:p>
      </dgm:t>
    </dgm:pt>
    <dgm:pt modelId="{FAEC2BAA-DF63-4508-899A-4543CAA27993}" type="sibTrans" cxnId="{6A9EE2EE-C984-426F-A8E7-60790574FCB1}">
      <dgm:prSet/>
      <dgm:spPr/>
      <dgm:t>
        <a:bodyPr/>
        <a:lstStyle/>
        <a:p>
          <a:endParaRPr lang="en-US"/>
        </a:p>
      </dgm:t>
    </dgm:pt>
    <dgm:pt modelId="{E44DBE78-78B9-4FC1-B705-3050F76CF025}">
      <dgm:prSet/>
      <dgm:spPr/>
      <dgm:t>
        <a:bodyPr/>
        <a:lstStyle/>
        <a:p>
          <a:r>
            <a:rPr lang="pl-PL"/>
            <a:t>Porównuje przedmioty względem wielkości</a:t>
          </a:r>
          <a:endParaRPr lang="en-US"/>
        </a:p>
      </dgm:t>
    </dgm:pt>
    <dgm:pt modelId="{13DDCE2D-E8D2-4F18-861B-9C04F9E8ABCE}" type="parTrans" cxnId="{C222C6A1-8F37-4A2B-A444-9C631B281E7F}">
      <dgm:prSet/>
      <dgm:spPr/>
      <dgm:t>
        <a:bodyPr/>
        <a:lstStyle/>
        <a:p>
          <a:endParaRPr lang="en-US"/>
        </a:p>
      </dgm:t>
    </dgm:pt>
    <dgm:pt modelId="{39423662-34BC-406A-92F2-54D8CA4DD837}" type="sibTrans" cxnId="{C222C6A1-8F37-4A2B-A444-9C631B281E7F}">
      <dgm:prSet/>
      <dgm:spPr/>
      <dgm:t>
        <a:bodyPr/>
        <a:lstStyle/>
        <a:p>
          <a:endParaRPr lang="en-US"/>
        </a:p>
      </dgm:t>
    </dgm:pt>
    <dgm:pt modelId="{6F4A79B5-2BA6-494E-A316-4C527C2B0C89}" type="pres">
      <dgm:prSet presAssocID="{2E71EEF0-C4CE-4FE8-B098-AC28BF260FA7}" presName="vert0" presStyleCnt="0">
        <dgm:presLayoutVars>
          <dgm:dir/>
          <dgm:animOne val="branch"/>
          <dgm:animLvl val="lvl"/>
        </dgm:presLayoutVars>
      </dgm:prSet>
      <dgm:spPr/>
    </dgm:pt>
    <dgm:pt modelId="{02F0343C-B877-4718-BCC7-8BDD412C8392}" type="pres">
      <dgm:prSet presAssocID="{96995A91-88C0-4CEC-8762-74226272287F}" presName="thickLine" presStyleLbl="alignNode1" presStyleIdx="0" presStyleCnt="7"/>
      <dgm:spPr/>
    </dgm:pt>
    <dgm:pt modelId="{B9E5537E-FAA4-4B1C-9935-4364E3C98C9D}" type="pres">
      <dgm:prSet presAssocID="{96995A91-88C0-4CEC-8762-74226272287F}" presName="horz1" presStyleCnt="0"/>
      <dgm:spPr/>
    </dgm:pt>
    <dgm:pt modelId="{D8873BA9-4BB3-4A52-9F23-2A255E4414DA}" type="pres">
      <dgm:prSet presAssocID="{96995A91-88C0-4CEC-8762-74226272287F}" presName="tx1" presStyleLbl="revTx" presStyleIdx="0" presStyleCnt="7"/>
      <dgm:spPr/>
    </dgm:pt>
    <dgm:pt modelId="{8A49A7CF-75AC-43DE-B1DE-5F268E19687E}" type="pres">
      <dgm:prSet presAssocID="{96995A91-88C0-4CEC-8762-74226272287F}" presName="vert1" presStyleCnt="0"/>
      <dgm:spPr/>
    </dgm:pt>
    <dgm:pt modelId="{04A1BBFA-B1BC-4194-9387-F44410E56BD4}" type="pres">
      <dgm:prSet presAssocID="{66A74325-3131-4DB4-B093-4E4ACDA1D586}" presName="thickLine" presStyleLbl="alignNode1" presStyleIdx="1" presStyleCnt="7"/>
      <dgm:spPr/>
    </dgm:pt>
    <dgm:pt modelId="{29AE4439-A912-43E9-B317-0CEFAFAE9845}" type="pres">
      <dgm:prSet presAssocID="{66A74325-3131-4DB4-B093-4E4ACDA1D586}" presName="horz1" presStyleCnt="0"/>
      <dgm:spPr/>
    </dgm:pt>
    <dgm:pt modelId="{F5587415-A621-464E-A4DD-85A0F618D6D3}" type="pres">
      <dgm:prSet presAssocID="{66A74325-3131-4DB4-B093-4E4ACDA1D586}" presName="tx1" presStyleLbl="revTx" presStyleIdx="1" presStyleCnt="7"/>
      <dgm:spPr/>
    </dgm:pt>
    <dgm:pt modelId="{524E05DB-5340-446D-98E1-5D9A007CB1CB}" type="pres">
      <dgm:prSet presAssocID="{66A74325-3131-4DB4-B093-4E4ACDA1D586}" presName="vert1" presStyleCnt="0"/>
      <dgm:spPr/>
    </dgm:pt>
    <dgm:pt modelId="{C7C5D8AB-691D-478C-A9C5-A3BD8CFDB539}" type="pres">
      <dgm:prSet presAssocID="{18FFA179-3193-45CA-A69E-5D03AD981E1B}" presName="thickLine" presStyleLbl="alignNode1" presStyleIdx="2" presStyleCnt="7"/>
      <dgm:spPr/>
    </dgm:pt>
    <dgm:pt modelId="{37B166CD-A4C3-40C3-991E-7AE62F1653A8}" type="pres">
      <dgm:prSet presAssocID="{18FFA179-3193-45CA-A69E-5D03AD981E1B}" presName="horz1" presStyleCnt="0"/>
      <dgm:spPr/>
    </dgm:pt>
    <dgm:pt modelId="{F8FDE106-D9DF-4717-B008-6062CDAFBB0E}" type="pres">
      <dgm:prSet presAssocID="{18FFA179-3193-45CA-A69E-5D03AD981E1B}" presName="tx1" presStyleLbl="revTx" presStyleIdx="2" presStyleCnt="7"/>
      <dgm:spPr/>
    </dgm:pt>
    <dgm:pt modelId="{47C449BC-4F41-4C16-BB92-07601A78B20C}" type="pres">
      <dgm:prSet presAssocID="{18FFA179-3193-45CA-A69E-5D03AD981E1B}" presName="vert1" presStyleCnt="0"/>
      <dgm:spPr/>
    </dgm:pt>
    <dgm:pt modelId="{3DD12059-41D5-44D9-8909-723338F92199}" type="pres">
      <dgm:prSet presAssocID="{E16102B1-69B2-473C-B4E9-44856560CACA}" presName="thickLine" presStyleLbl="alignNode1" presStyleIdx="3" presStyleCnt="7"/>
      <dgm:spPr/>
    </dgm:pt>
    <dgm:pt modelId="{A4383C9B-AE10-470B-B8B1-AE13D035A3B5}" type="pres">
      <dgm:prSet presAssocID="{E16102B1-69B2-473C-B4E9-44856560CACA}" presName="horz1" presStyleCnt="0"/>
      <dgm:spPr/>
    </dgm:pt>
    <dgm:pt modelId="{5820FDF5-1F14-44F2-BD36-7344FE665006}" type="pres">
      <dgm:prSet presAssocID="{E16102B1-69B2-473C-B4E9-44856560CACA}" presName="tx1" presStyleLbl="revTx" presStyleIdx="3" presStyleCnt="7"/>
      <dgm:spPr/>
    </dgm:pt>
    <dgm:pt modelId="{F4B21FB6-0353-477F-B99D-D17B022D2910}" type="pres">
      <dgm:prSet presAssocID="{E16102B1-69B2-473C-B4E9-44856560CACA}" presName="vert1" presStyleCnt="0"/>
      <dgm:spPr/>
    </dgm:pt>
    <dgm:pt modelId="{FC0B6152-1C37-487A-A2F9-DA800DBFE64C}" type="pres">
      <dgm:prSet presAssocID="{B83EF62C-0315-4E04-8914-FA8B0ECA8DF0}" presName="thickLine" presStyleLbl="alignNode1" presStyleIdx="4" presStyleCnt="7"/>
      <dgm:spPr/>
    </dgm:pt>
    <dgm:pt modelId="{E9FB6ABE-79E0-4AEA-AEB2-B2D21897A260}" type="pres">
      <dgm:prSet presAssocID="{B83EF62C-0315-4E04-8914-FA8B0ECA8DF0}" presName="horz1" presStyleCnt="0"/>
      <dgm:spPr/>
    </dgm:pt>
    <dgm:pt modelId="{C837BB78-BC5F-438F-983C-6A7F9C14DDBC}" type="pres">
      <dgm:prSet presAssocID="{B83EF62C-0315-4E04-8914-FA8B0ECA8DF0}" presName="tx1" presStyleLbl="revTx" presStyleIdx="4" presStyleCnt="7"/>
      <dgm:spPr/>
    </dgm:pt>
    <dgm:pt modelId="{865E3DC6-1C2A-4801-BDE6-513AE526954F}" type="pres">
      <dgm:prSet presAssocID="{B83EF62C-0315-4E04-8914-FA8B0ECA8DF0}" presName="vert1" presStyleCnt="0"/>
      <dgm:spPr/>
    </dgm:pt>
    <dgm:pt modelId="{2035F77B-ADCD-48B8-8C9E-2847894CD87F}" type="pres">
      <dgm:prSet presAssocID="{405C8703-FF33-4DA7-9F9A-B7ADB8A757A7}" presName="thickLine" presStyleLbl="alignNode1" presStyleIdx="5" presStyleCnt="7"/>
      <dgm:spPr/>
    </dgm:pt>
    <dgm:pt modelId="{712C0E78-CC00-4ABE-8884-709359E8E297}" type="pres">
      <dgm:prSet presAssocID="{405C8703-FF33-4DA7-9F9A-B7ADB8A757A7}" presName="horz1" presStyleCnt="0"/>
      <dgm:spPr/>
    </dgm:pt>
    <dgm:pt modelId="{05037D6D-027B-42B9-A5A4-AA0DDCF0260F}" type="pres">
      <dgm:prSet presAssocID="{405C8703-FF33-4DA7-9F9A-B7ADB8A757A7}" presName="tx1" presStyleLbl="revTx" presStyleIdx="5" presStyleCnt="7"/>
      <dgm:spPr/>
    </dgm:pt>
    <dgm:pt modelId="{BF57FC22-D8D7-4FCC-A1B5-B1ECB5E7DFFF}" type="pres">
      <dgm:prSet presAssocID="{405C8703-FF33-4DA7-9F9A-B7ADB8A757A7}" presName="vert1" presStyleCnt="0"/>
      <dgm:spPr/>
    </dgm:pt>
    <dgm:pt modelId="{ACABB92C-D875-482F-BD6F-2F22C7FCB68E}" type="pres">
      <dgm:prSet presAssocID="{E44DBE78-78B9-4FC1-B705-3050F76CF025}" presName="thickLine" presStyleLbl="alignNode1" presStyleIdx="6" presStyleCnt="7"/>
      <dgm:spPr/>
    </dgm:pt>
    <dgm:pt modelId="{D84DFBAD-5C43-4A68-BD80-F6D44C670F09}" type="pres">
      <dgm:prSet presAssocID="{E44DBE78-78B9-4FC1-B705-3050F76CF025}" presName="horz1" presStyleCnt="0"/>
      <dgm:spPr/>
    </dgm:pt>
    <dgm:pt modelId="{A5534034-328D-4DCB-950A-5864A43BB5F5}" type="pres">
      <dgm:prSet presAssocID="{E44DBE78-78B9-4FC1-B705-3050F76CF025}" presName="tx1" presStyleLbl="revTx" presStyleIdx="6" presStyleCnt="7"/>
      <dgm:spPr/>
    </dgm:pt>
    <dgm:pt modelId="{5F96D073-CDB5-4E61-995C-5981142F0CC4}" type="pres">
      <dgm:prSet presAssocID="{E44DBE78-78B9-4FC1-B705-3050F76CF025}" presName="vert1" presStyleCnt="0"/>
      <dgm:spPr/>
    </dgm:pt>
  </dgm:ptLst>
  <dgm:cxnLst>
    <dgm:cxn modelId="{86AC5D09-EE07-4B84-BCF8-E732B78119AD}" srcId="{2E71EEF0-C4CE-4FE8-B098-AC28BF260FA7}" destId="{18FFA179-3193-45CA-A69E-5D03AD981E1B}" srcOrd="2" destOrd="0" parTransId="{5A780C6D-013A-49AA-971A-4ABEA02633B3}" sibTransId="{5950A2EE-B151-42AB-865A-A14B72E12A38}"/>
    <dgm:cxn modelId="{3E7FB314-655D-41FF-950A-A1999EAEAA56}" type="presOf" srcId="{E16102B1-69B2-473C-B4E9-44856560CACA}" destId="{5820FDF5-1F14-44F2-BD36-7344FE665006}" srcOrd="0" destOrd="0" presId="urn:microsoft.com/office/officeart/2008/layout/LinedList"/>
    <dgm:cxn modelId="{6F6F481F-3121-4431-B997-D911D5D74222}" type="presOf" srcId="{405C8703-FF33-4DA7-9F9A-B7ADB8A757A7}" destId="{05037D6D-027B-42B9-A5A4-AA0DDCF0260F}" srcOrd="0" destOrd="0" presId="urn:microsoft.com/office/officeart/2008/layout/LinedList"/>
    <dgm:cxn modelId="{9F23113E-782D-4DA5-BCFD-8DE515017A1D}" type="presOf" srcId="{E44DBE78-78B9-4FC1-B705-3050F76CF025}" destId="{A5534034-328D-4DCB-950A-5864A43BB5F5}" srcOrd="0" destOrd="0" presId="urn:microsoft.com/office/officeart/2008/layout/LinedList"/>
    <dgm:cxn modelId="{C283936C-607D-41AA-9DE4-1C34F8B04E7C}" type="presOf" srcId="{66A74325-3131-4DB4-B093-4E4ACDA1D586}" destId="{F5587415-A621-464E-A4DD-85A0F618D6D3}" srcOrd="0" destOrd="0" presId="urn:microsoft.com/office/officeart/2008/layout/LinedList"/>
    <dgm:cxn modelId="{CC332D77-094B-41B5-964D-80D7A5CDB143}" type="presOf" srcId="{18FFA179-3193-45CA-A69E-5D03AD981E1B}" destId="{F8FDE106-D9DF-4717-B008-6062CDAFBB0E}" srcOrd="0" destOrd="0" presId="urn:microsoft.com/office/officeart/2008/layout/LinedList"/>
    <dgm:cxn modelId="{27873658-9BA7-4595-B92D-FDD9036DA092}" srcId="{2E71EEF0-C4CE-4FE8-B098-AC28BF260FA7}" destId="{B83EF62C-0315-4E04-8914-FA8B0ECA8DF0}" srcOrd="4" destOrd="0" parTransId="{0641EC56-6FDA-4244-A6FE-DB9FE7FBBCEC}" sibTransId="{ED32854D-AE88-4E7D-8D55-E0B6CE9B2C06}"/>
    <dgm:cxn modelId="{C222C6A1-8F37-4A2B-A444-9C631B281E7F}" srcId="{2E71EEF0-C4CE-4FE8-B098-AC28BF260FA7}" destId="{E44DBE78-78B9-4FC1-B705-3050F76CF025}" srcOrd="6" destOrd="0" parTransId="{13DDCE2D-E8D2-4F18-861B-9C04F9E8ABCE}" sibTransId="{39423662-34BC-406A-92F2-54D8CA4DD837}"/>
    <dgm:cxn modelId="{D0DB20A3-4FD9-412B-A5E4-B61BCAB7FB27}" srcId="{2E71EEF0-C4CE-4FE8-B098-AC28BF260FA7}" destId="{E16102B1-69B2-473C-B4E9-44856560CACA}" srcOrd="3" destOrd="0" parTransId="{47902DDB-88C1-4AC9-A3A2-7897AC43FDE5}" sibTransId="{4C5DF192-42F4-4BC7-8DFC-336A637941DA}"/>
    <dgm:cxn modelId="{53742AAC-257F-4889-9F25-807092496C50}" type="presOf" srcId="{2E71EEF0-C4CE-4FE8-B098-AC28BF260FA7}" destId="{6F4A79B5-2BA6-494E-A316-4C527C2B0C89}" srcOrd="0" destOrd="0" presId="urn:microsoft.com/office/officeart/2008/layout/LinedList"/>
    <dgm:cxn modelId="{EFFA57B9-B6D7-40D3-9055-9EA88FE4B49E}" srcId="{2E71EEF0-C4CE-4FE8-B098-AC28BF260FA7}" destId="{66A74325-3131-4DB4-B093-4E4ACDA1D586}" srcOrd="1" destOrd="0" parTransId="{BB1D83C8-0447-4440-85EB-B6B427E3B7CE}" sibTransId="{8225D303-8207-493E-9BE3-70367E5A844E}"/>
    <dgm:cxn modelId="{7FEC23DC-9372-4CDF-B4DF-8DF7D7B43853}" srcId="{2E71EEF0-C4CE-4FE8-B098-AC28BF260FA7}" destId="{96995A91-88C0-4CEC-8762-74226272287F}" srcOrd="0" destOrd="0" parTransId="{DE2ADC9E-1902-44DF-A6B5-D3797C4FE850}" sibTransId="{132A0D10-CB00-4FD4-AA5C-159B534AAFE2}"/>
    <dgm:cxn modelId="{6A9EE2EE-C984-426F-A8E7-60790574FCB1}" srcId="{2E71EEF0-C4CE-4FE8-B098-AC28BF260FA7}" destId="{405C8703-FF33-4DA7-9F9A-B7ADB8A757A7}" srcOrd="5" destOrd="0" parTransId="{7103AAD3-FC3C-4FDC-A7E7-AE6B61A8B190}" sibTransId="{FAEC2BAA-DF63-4508-899A-4543CAA27993}"/>
    <dgm:cxn modelId="{583478F1-815F-4670-B659-FE2F0211AEA4}" type="presOf" srcId="{96995A91-88C0-4CEC-8762-74226272287F}" destId="{D8873BA9-4BB3-4A52-9F23-2A255E4414DA}" srcOrd="0" destOrd="0" presId="urn:microsoft.com/office/officeart/2008/layout/LinedList"/>
    <dgm:cxn modelId="{2D0937F9-F7C7-48B4-8C68-21E5D62564FF}" type="presOf" srcId="{B83EF62C-0315-4E04-8914-FA8B0ECA8DF0}" destId="{C837BB78-BC5F-438F-983C-6A7F9C14DDBC}" srcOrd="0" destOrd="0" presId="urn:microsoft.com/office/officeart/2008/layout/LinedList"/>
    <dgm:cxn modelId="{BAFFCC1C-D3D3-4DF3-90FE-EA7EEAEBAB17}" type="presParOf" srcId="{6F4A79B5-2BA6-494E-A316-4C527C2B0C89}" destId="{02F0343C-B877-4718-BCC7-8BDD412C8392}" srcOrd="0" destOrd="0" presId="urn:microsoft.com/office/officeart/2008/layout/LinedList"/>
    <dgm:cxn modelId="{C39A840E-4F67-4478-9716-B2C3B46B542D}" type="presParOf" srcId="{6F4A79B5-2BA6-494E-A316-4C527C2B0C89}" destId="{B9E5537E-FAA4-4B1C-9935-4364E3C98C9D}" srcOrd="1" destOrd="0" presId="urn:microsoft.com/office/officeart/2008/layout/LinedList"/>
    <dgm:cxn modelId="{47B9FDED-4178-44E7-B3E7-F1B235513DAE}" type="presParOf" srcId="{B9E5537E-FAA4-4B1C-9935-4364E3C98C9D}" destId="{D8873BA9-4BB3-4A52-9F23-2A255E4414DA}" srcOrd="0" destOrd="0" presId="urn:microsoft.com/office/officeart/2008/layout/LinedList"/>
    <dgm:cxn modelId="{65F44ACB-6359-4951-A6DA-79D78DA08E4E}" type="presParOf" srcId="{B9E5537E-FAA4-4B1C-9935-4364E3C98C9D}" destId="{8A49A7CF-75AC-43DE-B1DE-5F268E19687E}" srcOrd="1" destOrd="0" presId="urn:microsoft.com/office/officeart/2008/layout/LinedList"/>
    <dgm:cxn modelId="{82E6AE74-FB0B-44E3-8118-D8846D2A5127}" type="presParOf" srcId="{6F4A79B5-2BA6-494E-A316-4C527C2B0C89}" destId="{04A1BBFA-B1BC-4194-9387-F44410E56BD4}" srcOrd="2" destOrd="0" presId="urn:microsoft.com/office/officeart/2008/layout/LinedList"/>
    <dgm:cxn modelId="{E311B01A-62C3-44DF-A99F-47E3EF9CDDED}" type="presParOf" srcId="{6F4A79B5-2BA6-494E-A316-4C527C2B0C89}" destId="{29AE4439-A912-43E9-B317-0CEFAFAE9845}" srcOrd="3" destOrd="0" presId="urn:microsoft.com/office/officeart/2008/layout/LinedList"/>
    <dgm:cxn modelId="{EE8271D1-9A3C-456E-B314-F1591567D481}" type="presParOf" srcId="{29AE4439-A912-43E9-B317-0CEFAFAE9845}" destId="{F5587415-A621-464E-A4DD-85A0F618D6D3}" srcOrd="0" destOrd="0" presId="urn:microsoft.com/office/officeart/2008/layout/LinedList"/>
    <dgm:cxn modelId="{1AF58F61-CB1B-4F92-A541-1099498ED4F1}" type="presParOf" srcId="{29AE4439-A912-43E9-B317-0CEFAFAE9845}" destId="{524E05DB-5340-446D-98E1-5D9A007CB1CB}" srcOrd="1" destOrd="0" presId="urn:microsoft.com/office/officeart/2008/layout/LinedList"/>
    <dgm:cxn modelId="{09E4E6A6-88E3-4AE4-81AD-F9ACF56C5D80}" type="presParOf" srcId="{6F4A79B5-2BA6-494E-A316-4C527C2B0C89}" destId="{C7C5D8AB-691D-478C-A9C5-A3BD8CFDB539}" srcOrd="4" destOrd="0" presId="urn:microsoft.com/office/officeart/2008/layout/LinedList"/>
    <dgm:cxn modelId="{ACF9AB8E-02D8-4761-BB65-84844278104D}" type="presParOf" srcId="{6F4A79B5-2BA6-494E-A316-4C527C2B0C89}" destId="{37B166CD-A4C3-40C3-991E-7AE62F1653A8}" srcOrd="5" destOrd="0" presId="urn:microsoft.com/office/officeart/2008/layout/LinedList"/>
    <dgm:cxn modelId="{A51E9056-93F5-4B4A-872D-3C8257E49875}" type="presParOf" srcId="{37B166CD-A4C3-40C3-991E-7AE62F1653A8}" destId="{F8FDE106-D9DF-4717-B008-6062CDAFBB0E}" srcOrd="0" destOrd="0" presId="urn:microsoft.com/office/officeart/2008/layout/LinedList"/>
    <dgm:cxn modelId="{160DCDFE-FD7D-4CDF-90F8-6CEC39BB7E10}" type="presParOf" srcId="{37B166CD-A4C3-40C3-991E-7AE62F1653A8}" destId="{47C449BC-4F41-4C16-BB92-07601A78B20C}" srcOrd="1" destOrd="0" presId="urn:microsoft.com/office/officeart/2008/layout/LinedList"/>
    <dgm:cxn modelId="{05BC99D0-51B1-4202-AFFB-68460F6668A3}" type="presParOf" srcId="{6F4A79B5-2BA6-494E-A316-4C527C2B0C89}" destId="{3DD12059-41D5-44D9-8909-723338F92199}" srcOrd="6" destOrd="0" presId="urn:microsoft.com/office/officeart/2008/layout/LinedList"/>
    <dgm:cxn modelId="{73D2F23D-54FD-485A-A359-B0A190EBF57B}" type="presParOf" srcId="{6F4A79B5-2BA6-494E-A316-4C527C2B0C89}" destId="{A4383C9B-AE10-470B-B8B1-AE13D035A3B5}" srcOrd="7" destOrd="0" presId="urn:microsoft.com/office/officeart/2008/layout/LinedList"/>
    <dgm:cxn modelId="{9DD9E877-118F-4B1F-902E-AD3F5ACFD30F}" type="presParOf" srcId="{A4383C9B-AE10-470B-B8B1-AE13D035A3B5}" destId="{5820FDF5-1F14-44F2-BD36-7344FE665006}" srcOrd="0" destOrd="0" presId="urn:microsoft.com/office/officeart/2008/layout/LinedList"/>
    <dgm:cxn modelId="{DEEF42DE-25C3-4718-812D-85E12F707A3E}" type="presParOf" srcId="{A4383C9B-AE10-470B-B8B1-AE13D035A3B5}" destId="{F4B21FB6-0353-477F-B99D-D17B022D2910}" srcOrd="1" destOrd="0" presId="urn:microsoft.com/office/officeart/2008/layout/LinedList"/>
    <dgm:cxn modelId="{69494647-1521-4AA3-BDE5-67CB3FD760DB}" type="presParOf" srcId="{6F4A79B5-2BA6-494E-A316-4C527C2B0C89}" destId="{FC0B6152-1C37-487A-A2F9-DA800DBFE64C}" srcOrd="8" destOrd="0" presId="urn:microsoft.com/office/officeart/2008/layout/LinedList"/>
    <dgm:cxn modelId="{29562CA8-0C5A-4E46-82AF-C28813B45014}" type="presParOf" srcId="{6F4A79B5-2BA6-494E-A316-4C527C2B0C89}" destId="{E9FB6ABE-79E0-4AEA-AEB2-B2D21897A260}" srcOrd="9" destOrd="0" presId="urn:microsoft.com/office/officeart/2008/layout/LinedList"/>
    <dgm:cxn modelId="{D00C60DC-4348-4D1C-87E0-4F12A58EC4B0}" type="presParOf" srcId="{E9FB6ABE-79E0-4AEA-AEB2-B2D21897A260}" destId="{C837BB78-BC5F-438F-983C-6A7F9C14DDBC}" srcOrd="0" destOrd="0" presId="urn:microsoft.com/office/officeart/2008/layout/LinedList"/>
    <dgm:cxn modelId="{633EA10C-63EC-4559-AB9F-945777D65C24}" type="presParOf" srcId="{E9FB6ABE-79E0-4AEA-AEB2-B2D21897A260}" destId="{865E3DC6-1C2A-4801-BDE6-513AE526954F}" srcOrd="1" destOrd="0" presId="urn:microsoft.com/office/officeart/2008/layout/LinedList"/>
    <dgm:cxn modelId="{91CF4C4B-605B-4180-B8F6-55625D0D394D}" type="presParOf" srcId="{6F4A79B5-2BA6-494E-A316-4C527C2B0C89}" destId="{2035F77B-ADCD-48B8-8C9E-2847894CD87F}" srcOrd="10" destOrd="0" presId="urn:microsoft.com/office/officeart/2008/layout/LinedList"/>
    <dgm:cxn modelId="{CB409A51-40AB-4468-B614-3550A4867A24}" type="presParOf" srcId="{6F4A79B5-2BA6-494E-A316-4C527C2B0C89}" destId="{712C0E78-CC00-4ABE-8884-709359E8E297}" srcOrd="11" destOrd="0" presId="urn:microsoft.com/office/officeart/2008/layout/LinedList"/>
    <dgm:cxn modelId="{7BBCCC93-61E8-427F-83C3-F8F09D838406}" type="presParOf" srcId="{712C0E78-CC00-4ABE-8884-709359E8E297}" destId="{05037D6D-027B-42B9-A5A4-AA0DDCF0260F}" srcOrd="0" destOrd="0" presId="urn:microsoft.com/office/officeart/2008/layout/LinedList"/>
    <dgm:cxn modelId="{D57E3C53-45D5-497A-A5CB-8600B093679E}" type="presParOf" srcId="{712C0E78-CC00-4ABE-8884-709359E8E297}" destId="{BF57FC22-D8D7-4FCC-A1B5-B1ECB5E7DFFF}" srcOrd="1" destOrd="0" presId="urn:microsoft.com/office/officeart/2008/layout/LinedList"/>
    <dgm:cxn modelId="{7A77A657-87A1-49D6-AD5D-D41E6BF0115F}" type="presParOf" srcId="{6F4A79B5-2BA6-494E-A316-4C527C2B0C89}" destId="{ACABB92C-D875-482F-BD6F-2F22C7FCB68E}" srcOrd="12" destOrd="0" presId="urn:microsoft.com/office/officeart/2008/layout/LinedList"/>
    <dgm:cxn modelId="{CDB74A4B-CE1F-4874-AF37-5E0F2F8835F1}" type="presParOf" srcId="{6F4A79B5-2BA6-494E-A316-4C527C2B0C89}" destId="{D84DFBAD-5C43-4A68-BD80-F6D44C670F09}" srcOrd="13" destOrd="0" presId="urn:microsoft.com/office/officeart/2008/layout/LinedList"/>
    <dgm:cxn modelId="{8F5DAEC1-23B8-441E-8A0A-1094561AEED7}" type="presParOf" srcId="{D84DFBAD-5C43-4A68-BD80-F6D44C670F09}" destId="{A5534034-328D-4DCB-950A-5864A43BB5F5}" srcOrd="0" destOrd="0" presId="urn:microsoft.com/office/officeart/2008/layout/LinedList"/>
    <dgm:cxn modelId="{E9BBD261-EE24-4A69-A49E-F25082D6341E}" type="presParOf" srcId="{D84DFBAD-5C43-4A68-BD80-F6D44C670F09}" destId="{5F96D073-CDB5-4E61-995C-5981142F0C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07B2AE-4D93-4946-9A08-7BA0AC5F38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3DB442-ED10-4A44-A121-EA184BA45BB0}">
      <dgm:prSet/>
      <dgm:spPr/>
      <dgm:t>
        <a:bodyPr/>
        <a:lstStyle/>
        <a:p>
          <a:r>
            <a:rPr lang="pl-PL" i="0" baseline="0"/>
            <a:t>Trudności w nawiązywaniu relacji</a:t>
          </a:r>
          <a:endParaRPr lang="en-US"/>
        </a:p>
      </dgm:t>
    </dgm:pt>
    <dgm:pt modelId="{C281C72D-BB6D-4D59-A7B9-DAEEE66FE057}" type="parTrans" cxnId="{5BBA53BB-89A4-45CE-B536-67587DA341C9}">
      <dgm:prSet/>
      <dgm:spPr/>
      <dgm:t>
        <a:bodyPr/>
        <a:lstStyle/>
        <a:p>
          <a:endParaRPr lang="en-US"/>
        </a:p>
      </dgm:t>
    </dgm:pt>
    <dgm:pt modelId="{B30DEE3D-3B59-43DD-A9DF-559F066A391B}" type="sibTrans" cxnId="{5BBA53BB-89A4-45CE-B536-67587DA341C9}">
      <dgm:prSet/>
      <dgm:spPr/>
      <dgm:t>
        <a:bodyPr/>
        <a:lstStyle/>
        <a:p>
          <a:endParaRPr lang="en-US"/>
        </a:p>
      </dgm:t>
    </dgm:pt>
    <dgm:pt modelId="{AFD6F3BC-4B2C-468C-8C5E-013224DC9200}">
      <dgm:prSet/>
      <dgm:spPr/>
      <dgm:t>
        <a:bodyPr/>
        <a:lstStyle/>
        <a:p>
          <a:r>
            <a:rPr lang="pl-PL" i="0" baseline="0"/>
            <a:t>Niewłaściwe wyrażanie emocji</a:t>
          </a:r>
          <a:endParaRPr lang="en-US"/>
        </a:p>
      </dgm:t>
    </dgm:pt>
    <dgm:pt modelId="{9E93A138-75BB-4B07-8458-FC5A86D37F8A}" type="parTrans" cxnId="{925CA8F8-3FD5-46A6-B5C6-D626BF3BC393}">
      <dgm:prSet/>
      <dgm:spPr/>
      <dgm:t>
        <a:bodyPr/>
        <a:lstStyle/>
        <a:p>
          <a:endParaRPr lang="en-US"/>
        </a:p>
      </dgm:t>
    </dgm:pt>
    <dgm:pt modelId="{9D4AC909-C95F-4DD1-92AE-CDDC3065E2B9}" type="sibTrans" cxnId="{925CA8F8-3FD5-46A6-B5C6-D626BF3BC393}">
      <dgm:prSet/>
      <dgm:spPr/>
      <dgm:t>
        <a:bodyPr/>
        <a:lstStyle/>
        <a:p>
          <a:endParaRPr lang="en-US"/>
        </a:p>
      </dgm:t>
    </dgm:pt>
    <dgm:pt modelId="{A37B7D0E-B6BF-406E-B994-30745C5A3989}">
      <dgm:prSet/>
      <dgm:spPr/>
      <dgm:t>
        <a:bodyPr/>
        <a:lstStyle/>
        <a:p>
          <a:r>
            <a:rPr lang="pl-PL" i="0" baseline="0"/>
            <a:t>Brak lub trudności w umiejętności regulacji emocji</a:t>
          </a:r>
          <a:endParaRPr lang="en-US"/>
        </a:p>
      </dgm:t>
    </dgm:pt>
    <dgm:pt modelId="{83FD7861-0033-4E39-B46D-3D326FA2FB2A}" type="parTrans" cxnId="{BA097460-68FD-46E0-A77D-41D8065916AA}">
      <dgm:prSet/>
      <dgm:spPr/>
      <dgm:t>
        <a:bodyPr/>
        <a:lstStyle/>
        <a:p>
          <a:endParaRPr lang="en-US"/>
        </a:p>
      </dgm:t>
    </dgm:pt>
    <dgm:pt modelId="{A6A7AC65-25EE-428B-BE85-264FE825CE7D}" type="sibTrans" cxnId="{BA097460-68FD-46E0-A77D-41D8065916AA}">
      <dgm:prSet/>
      <dgm:spPr/>
      <dgm:t>
        <a:bodyPr/>
        <a:lstStyle/>
        <a:p>
          <a:endParaRPr lang="en-US"/>
        </a:p>
      </dgm:t>
    </dgm:pt>
    <dgm:pt modelId="{F0FCCF0E-C4D9-46A4-AB4F-99134C11BE0E}">
      <dgm:prSet/>
      <dgm:spPr/>
      <dgm:t>
        <a:bodyPr/>
        <a:lstStyle/>
        <a:p>
          <a:r>
            <a:rPr lang="pl-PL" i="0" baseline="0"/>
            <a:t>Zaburzone relacje z dorosłymi</a:t>
          </a:r>
          <a:endParaRPr lang="en-US"/>
        </a:p>
      </dgm:t>
    </dgm:pt>
    <dgm:pt modelId="{7C1820E4-BD60-4174-9AF8-F6C3093EBECD}" type="parTrans" cxnId="{4ECC7F16-97C0-46F6-A13D-149A2EDDC504}">
      <dgm:prSet/>
      <dgm:spPr/>
      <dgm:t>
        <a:bodyPr/>
        <a:lstStyle/>
        <a:p>
          <a:endParaRPr lang="en-US"/>
        </a:p>
      </dgm:t>
    </dgm:pt>
    <dgm:pt modelId="{B0104D6A-62DC-4ED9-804F-741E4A011232}" type="sibTrans" cxnId="{4ECC7F16-97C0-46F6-A13D-149A2EDDC504}">
      <dgm:prSet/>
      <dgm:spPr/>
      <dgm:t>
        <a:bodyPr/>
        <a:lstStyle/>
        <a:p>
          <a:endParaRPr lang="en-US"/>
        </a:p>
      </dgm:t>
    </dgm:pt>
    <dgm:pt modelId="{520BCE31-FBA8-4E4A-BEB7-8A1EB6838D0E}">
      <dgm:prSet/>
      <dgm:spPr/>
      <dgm:t>
        <a:bodyPr/>
        <a:lstStyle/>
        <a:p>
          <a:r>
            <a:rPr lang="pl-PL" i="0" baseline="0"/>
            <a:t>Brak rozwoju poczucia tożsamości i samoświadomości</a:t>
          </a:r>
          <a:endParaRPr lang="en-US"/>
        </a:p>
      </dgm:t>
    </dgm:pt>
    <dgm:pt modelId="{5AF8F2CE-B2B8-47FB-8849-9DD3A666B887}" type="parTrans" cxnId="{CFAEF066-D7CE-464F-9643-6F14365F6A72}">
      <dgm:prSet/>
      <dgm:spPr/>
      <dgm:t>
        <a:bodyPr/>
        <a:lstStyle/>
        <a:p>
          <a:endParaRPr lang="en-US"/>
        </a:p>
      </dgm:t>
    </dgm:pt>
    <dgm:pt modelId="{1D4B0D26-B57E-45CF-9D90-12033A65C39C}" type="sibTrans" cxnId="{CFAEF066-D7CE-464F-9643-6F14365F6A72}">
      <dgm:prSet/>
      <dgm:spPr/>
      <dgm:t>
        <a:bodyPr/>
        <a:lstStyle/>
        <a:p>
          <a:endParaRPr lang="en-US"/>
        </a:p>
      </dgm:t>
    </dgm:pt>
    <dgm:pt modelId="{D140AB8E-F360-473D-B588-504E4080782E}" type="pres">
      <dgm:prSet presAssocID="{4D07B2AE-4D93-4946-9A08-7BA0AC5F38BB}" presName="diagram" presStyleCnt="0">
        <dgm:presLayoutVars>
          <dgm:dir/>
          <dgm:resizeHandles val="exact"/>
        </dgm:presLayoutVars>
      </dgm:prSet>
      <dgm:spPr/>
    </dgm:pt>
    <dgm:pt modelId="{F8EB0D7D-F893-48C8-8AE3-FB37A706A957}" type="pres">
      <dgm:prSet presAssocID="{F03DB442-ED10-4A44-A121-EA184BA45BB0}" presName="node" presStyleLbl="node1" presStyleIdx="0" presStyleCnt="5">
        <dgm:presLayoutVars>
          <dgm:bulletEnabled val="1"/>
        </dgm:presLayoutVars>
      </dgm:prSet>
      <dgm:spPr/>
    </dgm:pt>
    <dgm:pt modelId="{BF64A147-E67E-498E-8372-C9A4C309AD1E}" type="pres">
      <dgm:prSet presAssocID="{B30DEE3D-3B59-43DD-A9DF-559F066A391B}" presName="sibTrans" presStyleCnt="0"/>
      <dgm:spPr/>
    </dgm:pt>
    <dgm:pt modelId="{5A18784B-B140-44C3-A857-89AD71F04B9A}" type="pres">
      <dgm:prSet presAssocID="{AFD6F3BC-4B2C-468C-8C5E-013224DC9200}" presName="node" presStyleLbl="node1" presStyleIdx="1" presStyleCnt="5">
        <dgm:presLayoutVars>
          <dgm:bulletEnabled val="1"/>
        </dgm:presLayoutVars>
      </dgm:prSet>
      <dgm:spPr/>
    </dgm:pt>
    <dgm:pt modelId="{44644F02-EA2B-4C14-889B-EC81D67472EE}" type="pres">
      <dgm:prSet presAssocID="{9D4AC909-C95F-4DD1-92AE-CDDC3065E2B9}" presName="sibTrans" presStyleCnt="0"/>
      <dgm:spPr/>
    </dgm:pt>
    <dgm:pt modelId="{8DB863AA-838E-41BD-B1BC-75825A3BD183}" type="pres">
      <dgm:prSet presAssocID="{A37B7D0E-B6BF-406E-B994-30745C5A3989}" presName="node" presStyleLbl="node1" presStyleIdx="2" presStyleCnt="5">
        <dgm:presLayoutVars>
          <dgm:bulletEnabled val="1"/>
        </dgm:presLayoutVars>
      </dgm:prSet>
      <dgm:spPr/>
    </dgm:pt>
    <dgm:pt modelId="{5D3B9C6C-5D64-4092-B6C1-67EB40B3F7D0}" type="pres">
      <dgm:prSet presAssocID="{A6A7AC65-25EE-428B-BE85-264FE825CE7D}" presName="sibTrans" presStyleCnt="0"/>
      <dgm:spPr/>
    </dgm:pt>
    <dgm:pt modelId="{C4C0D1DD-AFE8-4F17-849A-4E996FF8F899}" type="pres">
      <dgm:prSet presAssocID="{F0FCCF0E-C4D9-46A4-AB4F-99134C11BE0E}" presName="node" presStyleLbl="node1" presStyleIdx="3" presStyleCnt="5">
        <dgm:presLayoutVars>
          <dgm:bulletEnabled val="1"/>
        </dgm:presLayoutVars>
      </dgm:prSet>
      <dgm:spPr/>
    </dgm:pt>
    <dgm:pt modelId="{3652AED2-EBF6-4CF1-898E-809A074E86AC}" type="pres">
      <dgm:prSet presAssocID="{B0104D6A-62DC-4ED9-804F-741E4A011232}" presName="sibTrans" presStyleCnt="0"/>
      <dgm:spPr/>
    </dgm:pt>
    <dgm:pt modelId="{074E1905-4F2E-4E43-BCDD-AE97B39A1AF9}" type="pres">
      <dgm:prSet presAssocID="{520BCE31-FBA8-4E4A-BEB7-8A1EB6838D0E}" presName="node" presStyleLbl="node1" presStyleIdx="4" presStyleCnt="5">
        <dgm:presLayoutVars>
          <dgm:bulletEnabled val="1"/>
        </dgm:presLayoutVars>
      </dgm:prSet>
      <dgm:spPr/>
    </dgm:pt>
  </dgm:ptLst>
  <dgm:cxnLst>
    <dgm:cxn modelId="{CD197D01-571C-48E0-9DD8-0F72B350DAC3}" type="presOf" srcId="{F03DB442-ED10-4A44-A121-EA184BA45BB0}" destId="{F8EB0D7D-F893-48C8-8AE3-FB37A706A957}" srcOrd="0" destOrd="0" presId="urn:microsoft.com/office/officeart/2005/8/layout/default"/>
    <dgm:cxn modelId="{4ECC7F16-97C0-46F6-A13D-149A2EDDC504}" srcId="{4D07B2AE-4D93-4946-9A08-7BA0AC5F38BB}" destId="{F0FCCF0E-C4D9-46A4-AB4F-99134C11BE0E}" srcOrd="3" destOrd="0" parTransId="{7C1820E4-BD60-4174-9AF8-F6C3093EBECD}" sibTransId="{B0104D6A-62DC-4ED9-804F-741E4A011232}"/>
    <dgm:cxn modelId="{E8D32D1A-F7DC-429C-8F74-EC19D4969AA4}" type="presOf" srcId="{520BCE31-FBA8-4E4A-BEB7-8A1EB6838D0E}" destId="{074E1905-4F2E-4E43-BCDD-AE97B39A1AF9}" srcOrd="0" destOrd="0" presId="urn:microsoft.com/office/officeart/2005/8/layout/default"/>
    <dgm:cxn modelId="{BA097460-68FD-46E0-A77D-41D8065916AA}" srcId="{4D07B2AE-4D93-4946-9A08-7BA0AC5F38BB}" destId="{A37B7D0E-B6BF-406E-B994-30745C5A3989}" srcOrd="2" destOrd="0" parTransId="{83FD7861-0033-4E39-B46D-3D326FA2FB2A}" sibTransId="{A6A7AC65-25EE-428B-BE85-264FE825CE7D}"/>
    <dgm:cxn modelId="{15919560-3F5E-4B37-A5E2-0E1A0DE096A6}" type="presOf" srcId="{F0FCCF0E-C4D9-46A4-AB4F-99134C11BE0E}" destId="{C4C0D1DD-AFE8-4F17-849A-4E996FF8F899}" srcOrd="0" destOrd="0" presId="urn:microsoft.com/office/officeart/2005/8/layout/default"/>
    <dgm:cxn modelId="{CFAEF066-D7CE-464F-9643-6F14365F6A72}" srcId="{4D07B2AE-4D93-4946-9A08-7BA0AC5F38BB}" destId="{520BCE31-FBA8-4E4A-BEB7-8A1EB6838D0E}" srcOrd="4" destOrd="0" parTransId="{5AF8F2CE-B2B8-47FB-8849-9DD3A666B887}" sibTransId="{1D4B0D26-B57E-45CF-9D90-12033A65C39C}"/>
    <dgm:cxn modelId="{862FBB4E-A4B3-4DCF-9081-97136EDB0989}" type="presOf" srcId="{AFD6F3BC-4B2C-468C-8C5E-013224DC9200}" destId="{5A18784B-B140-44C3-A857-89AD71F04B9A}" srcOrd="0" destOrd="0" presId="urn:microsoft.com/office/officeart/2005/8/layout/default"/>
    <dgm:cxn modelId="{75711CA9-2618-4A02-9870-488A6BBF98DB}" type="presOf" srcId="{A37B7D0E-B6BF-406E-B994-30745C5A3989}" destId="{8DB863AA-838E-41BD-B1BC-75825A3BD183}" srcOrd="0" destOrd="0" presId="urn:microsoft.com/office/officeart/2005/8/layout/default"/>
    <dgm:cxn modelId="{5BBA53BB-89A4-45CE-B536-67587DA341C9}" srcId="{4D07B2AE-4D93-4946-9A08-7BA0AC5F38BB}" destId="{F03DB442-ED10-4A44-A121-EA184BA45BB0}" srcOrd="0" destOrd="0" parTransId="{C281C72D-BB6D-4D59-A7B9-DAEEE66FE057}" sibTransId="{B30DEE3D-3B59-43DD-A9DF-559F066A391B}"/>
    <dgm:cxn modelId="{2AADFCDB-4526-4AC4-915D-8BBD177714A5}" type="presOf" srcId="{4D07B2AE-4D93-4946-9A08-7BA0AC5F38BB}" destId="{D140AB8E-F360-473D-B588-504E4080782E}" srcOrd="0" destOrd="0" presId="urn:microsoft.com/office/officeart/2005/8/layout/default"/>
    <dgm:cxn modelId="{925CA8F8-3FD5-46A6-B5C6-D626BF3BC393}" srcId="{4D07B2AE-4D93-4946-9A08-7BA0AC5F38BB}" destId="{AFD6F3BC-4B2C-468C-8C5E-013224DC9200}" srcOrd="1" destOrd="0" parTransId="{9E93A138-75BB-4B07-8458-FC5A86D37F8A}" sibTransId="{9D4AC909-C95F-4DD1-92AE-CDDC3065E2B9}"/>
    <dgm:cxn modelId="{A3ADC693-8D40-4CA0-89CF-AE08D22D9855}" type="presParOf" srcId="{D140AB8E-F360-473D-B588-504E4080782E}" destId="{F8EB0D7D-F893-48C8-8AE3-FB37A706A957}" srcOrd="0" destOrd="0" presId="urn:microsoft.com/office/officeart/2005/8/layout/default"/>
    <dgm:cxn modelId="{9C0BAA96-449F-4672-A3D7-B4281FA42D46}" type="presParOf" srcId="{D140AB8E-F360-473D-B588-504E4080782E}" destId="{BF64A147-E67E-498E-8372-C9A4C309AD1E}" srcOrd="1" destOrd="0" presId="urn:microsoft.com/office/officeart/2005/8/layout/default"/>
    <dgm:cxn modelId="{0A9833E3-B8FB-4FAD-9466-7C206EAD686D}" type="presParOf" srcId="{D140AB8E-F360-473D-B588-504E4080782E}" destId="{5A18784B-B140-44C3-A857-89AD71F04B9A}" srcOrd="2" destOrd="0" presId="urn:microsoft.com/office/officeart/2005/8/layout/default"/>
    <dgm:cxn modelId="{F5D4B80E-CB69-4624-B4BE-1B9252BD59E7}" type="presParOf" srcId="{D140AB8E-F360-473D-B588-504E4080782E}" destId="{44644F02-EA2B-4C14-889B-EC81D67472EE}" srcOrd="3" destOrd="0" presId="urn:microsoft.com/office/officeart/2005/8/layout/default"/>
    <dgm:cxn modelId="{F790FE60-9F58-4B9B-85DC-C24EDD8EF5D8}" type="presParOf" srcId="{D140AB8E-F360-473D-B588-504E4080782E}" destId="{8DB863AA-838E-41BD-B1BC-75825A3BD183}" srcOrd="4" destOrd="0" presId="urn:microsoft.com/office/officeart/2005/8/layout/default"/>
    <dgm:cxn modelId="{7185FB70-96A5-4EE0-890D-D9A73C75DF9C}" type="presParOf" srcId="{D140AB8E-F360-473D-B588-504E4080782E}" destId="{5D3B9C6C-5D64-4092-B6C1-67EB40B3F7D0}" srcOrd="5" destOrd="0" presId="urn:microsoft.com/office/officeart/2005/8/layout/default"/>
    <dgm:cxn modelId="{EB72EA74-5FF3-4EA8-97AF-86BC0B5EF4F2}" type="presParOf" srcId="{D140AB8E-F360-473D-B588-504E4080782E}" destId="{C4C0D1DD-AFE8-4F17-849A-4E996FF8F899}" srcOrd="6" destOrd="0" presId="urn:microsoft.com/office/officeart/2005/8/layout/default"/>
    <dgm:cxn modelId="{1AA07BE5-9D7D-424F-ADD8-D3149A7C3A6A}" type="presParOf" srcId="{D140AB8E-F360-473D-B588-504E4080782E}" destId="{3652AED2-EBF6-4CF1-898E-809A074E86AC}" srcOrd="7" destOrd="0" presId="urn:microsoft.com/office/officeart/2005/8/layout/default"/>
    <dgm:cxn modelId="{9FFDE1B5-63F8-47AB-923B-EB64B7BB1580}" type="presParOf" srcId="{D140AB8E-F360-473D-B588-504E4080782E}" destId="{074E1905-4F2E-4E43-BCDD-AE97B39A1A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03E4C4-2461-4387-B07D-6E9EA87797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D9B0BD-A8A4-45D6-8B0D-73AF417A9BDF}">
      <dgm:prSet/>
      <dgm:spPr/>
      <dgm:t>
        <a:bodyPr/>
        <a:lstStyle/>
        <a:p>
          <a:r>
            <a:rPr lang="pl-PL" i="0" baseline="0"/>
            <a:t>Niezrozumiała mowa</a:t>
          </a:r>
          <a:endParaRPr lang="en-US"/>
        </a:p>
      </dgm:t>
    </dgm:pt>
    <dgm:pt modelId="{C390EC1B-A2FF-4414-BE89-CD5DEA254E12}" type="parTrans" cxnId="{D199F7A5-78AB-4DAB-AB04-9EA04A31095B}">
      <dgm:prSet/>
      <dgm:spPr/>
      <dgm:t>
        <a:bodyPr/>
        <a:lstStyle/>
        <a:p>
          <a:endParaRPr lang="en-US"/>
        </a:p>
      </dgm:t>
    </dgm:pt>
    <dgm:pt modelId="{5746116D-89A6-4758-B229-A5B6894A9AA3}" type="sibTrans" cxnId="{D199F7A5-78AB-4DAB-AB04-9EA04A31095B}">
      <dgm:prSet/>
      <dgm:spPr/>
      <dgm:t>
        <a:bodyPr/>
        <a:lstStyle/>
        <a:p>
          <a:endParaRPr lang="en-US"/>
        </a:p>
      </dgm:t>
    </dgm:pt>
    <dgm:pt modelId="{A9416E15-C027-434F-A15F-B6EE940F6675}">
      <dgm:prSet/>
      <dgm:spPr/>
      <dgm:t>
        <a:bodyPr/>
        <a:lstStyle/>
        <a:p>
          <a:r>
            <a:rPr lang="pl-PL" i="0" baseline="0"/>
            <a:t>Problemy z artykulacją</a:t>
          </a:r>
          <a:endParaRPr lang="en-US"/>
        </a:p>
      </dgm:t>
    </dgm:pt>
    <dgm:pt modelId="{00762BC3-2786-42DC-95BF-212CC8F60250}" type="parTrans" cxnId="{68421237-6F04-4B31-9BE9-169F127EF834}">
      <dgm:prSet/>
      <dgm:spPr/>
      <dgm:t>
        <a:bodyPr/>
        <a:lstStyle/>
        <a:p>
          <a:endParaRPr lang="en-US"/>
        </a:p>
      </dgm:t>
    </dgm:pt>
    <dgm:pt modelId="{B4F3B581-8C92-4C8B-B1A8-26A336CC87EC}" type="sibTrans" cxnId="{68421237-6F04-4B31-9BE9-169F127EF834}">
      <dgm:prSet/>
      <dgm:spPr/>
      <dgm:t>
        <a:bodyPr/>
        <a:lstStyle/>
        <a:p>
          <a:endParaRPr lang="en-US"/>
        </a:p>
      </dgm:t>
    </dgm:pt>
    <dgm:pt modelId="{12EFB56D-886D-4049-A2EA-EF35102FFBB2}">
      <dgm:prSet/>
      <dgm:spPr/>
      <dgm:t>
        <a:bodyPr/>
        <a:lstStyle/>
        <a:p>
          <a:r>
            <a:rPr lang="pl-PL" i="0" baseline="0"/>
            <a:t>Brak rozumienia poleceń i prostych pytań</a:t>
          </a:r>
          <a:endParaRPr lang="en-US"/>
        </a:p>
      </dgm:t>
    </dgm:pt>
    <dgm:pt modelId="{453FE74C-2970-4CEA-84B4-EBCD9AFE2F16}" type="parTrans" cxnId="{3D6506E4-2963-48F3-ADDC-C849499A5741}">
      <dgm:prSet/>
      <dgm:spPr/>
      <dgm:t>
        <a:bodyPr/>
        <a:lstStyle/>
        <a:p>
          <a:endParaRPr lang="en-US"/>
        </a:p>
      </dgm:t>
    </dgm:pt>
    <dgm:pt modelId="{D0DAEEE9-9EEE-4923-ADB7-75E41A13CD5E}" type="sibTrans" cxnId="{3D6506E4-2963-48F3-ADDC-C849499A5741}">
      <dgm:prSet/>
      <dgm:spPr/>
      <dgm:t>
        <a:bodyPr/>
        <a:lstStyle/>
        <a:p>
          <a:endParaRPr lang="en-US"/>
        </a:p>
      </dgm:t>
    </dgm:pt>
    <dgm:pt modelId="{A46171BD-5C96-46B2-93A1-E76EA7114E87}">
      <dgm:prSet/>
      <dgm:spPr/>
      <dgm:t>
        <a:bodyPr/>
        <a:lstStyle/>
        <a:p>
          <a:r>
            <a:rPr lang="pl-PL" i="0" baseline="0"/>
            <a:t>Brak zainteresowania rozmową</a:t>
          </a:r>
          <a:endParaRPr lang="en-US"/>
        </a:p>
      </dgm:t>
    </dgm:pt>
    <dgm:pt modelId="{FEA4CA6A-D571-410A-9C4C-4E3F8FA596CD}" type="parTrans" cxnId="{6A62DBFA-B975-4C2A-A01D-556C33A46911}">
      <dgm:prSet/>
      <dgm:spPr/>
      <dgm:t>
        <a:bodyPr/>
        <a:lstStyle/>
        <a:p>
          <a:endParaRPr lang="en-US"/>
        </a:p>
      </dgm:t>
    </dgm:pt>
    <dgm:pt modelId="{7F87289C-7F7B-47D4-962D-9736A3D0D2F1}" type="sibTrans" cxnId="{6A62DBFA-B975-4C2A-A01D-556C33A46911}">
      <dgm:prSet/>
      <dgm:spPr/>
      <dgm:t>
        <a:bodyPr/>
        <a:lstStyle/>
        <a:p>
          <a:endParaRPr lang="en-US"/>
        </a:p>
      </dgm:t>
    </dgm:pt>
    <dgm:pt modelId="{2C42E0F2-2760-44D5-8BEF-45D5AD0B8ED2}">
      <dgm:prSet/>
      <dgm:spPr/>
      <dgm:t>
        <a:bodyPr/>
        <a:lstStyle/>
        <a:p>
          <a:r>
            <a:rPr lang="pl-PL" i="0" baseline="0"/>
            <a:t>Monotonia mowy</a:t>
          </a:r>
          <a:endParaRPr lang="en-US"/>
        </a:p>
      </dgm:t>
    </dgm:pt>
    <dgm:pt modelId="{C6EFB4C1-6B41-4C3C-900B-7EE58C8B9787}" type="parTrans" cxnId="{0EAC6D8F-10CC-4868-9722-DB4FCBFB40BC}">
      <dgm:prSet/>
      <dgm:spPr/>
      <dgm:t>
        <a:bodyPr/>
        <a:lstStyle/>
        <a:p>
          <a:endParaRPr lang="en-US"/>
        </a:p>
      </dgm:t>
    </dgm:pt>
    <dgm:pt modelId="{65439527-9B37-4BDE-8760-9207EE18A45B}" type="sibTrans" cxnId="{0EAC6D8F-10CC-4868-9722-DB4FCBFB40BC}">
      <dgm:prSet/>
      <dgm:spPr/>
      <dgm:t>
        <a:bodyPr/>
        <a:lstStyle/>
        <a:p>
          <a:endParaRPr lang="en-US"/>
        </a:p>
      </dgm:t>
    </dgm:pt>
    <dgm:pt modelId="{F2E2E796-9A79-4CAA-BFD5-7C3EE66C8291}">
      <dgm:prSet/>
      <dgm:spPr/>
      <dgm:t>
        <a:bodyPr/>
        <a:lstStyle/>
        <a:p>
          <a:r>
            <a:rPr lang="pl-PL" i="0" baseline="0"/>
            <a:t>Trudności z gramatyką</a:t>
          </a:r>
          <a:endParaRPr lang="en-US"/>
        </a:p>
      </dgm:t>
    </dgm:pt>
    <dgm:pt modelId="{C2B86A2D-C782-4267-964B-181B840B2F71}" type="parTrans" cxnId="{6346071B-EF54-44F0-BDF6-0735F203B4AF}">
      <dgm:prSet/>
      <dgm:spPr/>
      <dgm:t>
        <a:bodyPr/>
        <a:lstStyle/>
        <a:p>
          <a:endParaRPr lang="en-US"/>
        </a:p>
      </dgm:t>
    </dgm:pt>
    <dgm:pt modelId="{F23DE8EC-C160-4CA5-9CAC-B8C478749347}" type="sibTrans" cxnId="{6346071B-EF54-44F0-BDF6-0735F203B4AF}">
      <dgm:prSet/>
      <dgm:spPr/>
      <dgm:t>
        <a:bodyPr/>
        <a:lstStyle/>
        <a:p>
          <a:endParaRPr lang="en-US"/>
        </a:p>
      </dgm:t>
    </dgm:pt>
    <dgm:pt modelId="{A0C5C0EA-A5C8-4C7C-8EFA-DE0B8337AF7D}">
      <dgm:prSet/>
      <dgm:spPr/>
      <dgm:t>
        <a:bodyPr/>
        <a:lstStyle/>
        <a:p>
          <a:r>
            <a:rPr lang="pl-PL" i="0" baseline="0"/>
            <a:t>Brak umiejętności naśladowania dźwięków i słów</a:t>
          </a:r>
          <a:endParaRPr lang="en-US"/>
        </a:p>
      </dgm:t>
    </dgm:pt>
    <dgm:pt modelId="{78310A52-F312-4C9C-BE8D-E889A4A646D6}" type="parTrans" cxnId="{FA89D5A4-D009-4D0F-91C8-500DD8B5D54E}">
      <dgm:prSet/>
      <dgm:spPr/>
      <dgm:t>
        <a:bodyPr/>
        <a:lstStyle/>
        <a:p>
          <a:endParaRPr lang="en-US"/>
        </a:p>
      </dgm:t>
    </dgm:pt>
    <dgm:pt modelId="{5589771E-D8D7-4D54-94E6-94D11D891376}" type="sibTrans" cxnId="{FA89D5A4-D009-4D0F-91C8-500DD8B5D54E}">
      <dgm:prSet/>
      <dgm:spPr/>
      <dgm:t>
        <a:bodyPr/>
        <a:lstStyle/>
        <a:p>
          <a:endParaRPr lang="en-US"/>
        </a:p>
      </dgm:t>
    </dgm:pt>
    <dgm:pt modelId="{03D4F9CF-1DD4-4B4A-8E00-2795E76E9E8C}">
      <dgm:prSet/>
      <dgm:spPr/>
      <dgm:t>
        <a:bodyPr/>
        <a:lstStyle/>
        <a:p>
          <a:r>
            <a:rPr lang="pl-PL" i="0" baseline="0"/>
            <a:t>Problemy ze słuchem</a:t>
          </a:r>
          <a:endParaRPr lang="en-US"/>
        </a:p>
      </dgm:t>
    </dgm:pt>
    <dgm:pt modelId="{E9F5595C-02ED-47A7-B28D-0198712F2576}" type="parTrans" cxnId="{4B3F52E8-4E0C-41DF-8081-1EE3B3CB564F}">
      <dgm:prSet/>
      <dgm:spPr/>
      <dgm:t>
        <a:bodyPr/>
        <a:lstStyle/>
        <a:p>
          <a:endParaRPr lang="en-US"/>
        </a:p>
      </dgm:t>
    </dgm:pt>
    <dgm:pt modelId="{80487574-F57B-48A7-AA11-6337A4F4F31F}" type="sibTrans" cxnId="{4B3F52E8-4E0C-41DF-8081-1EE3B3CB564F}">
      <dgm:prSet/>
      <dgm:spPr/>
      <dgm:t>
        <a:bodyPr/>
        <a:lstStyle/>
        <a:p>
          <a:endParaRPr lang="en-US"/>
        </a:p>
      </dgm:t>
    </dgm:pt>
    <dgm:pt modelId="{0065B34B-D6AE-4068-8FEE-67580C738DA9}">
      <dgm:prSet/>
      <dgm:spPr/>
      <dgm:t>
        <a:bodyPr/>
        <a:lstStyle/>
        <a:p>
          <a:r>
            <a:rPr lang="pl-PL" i="0" baseline="0"/>
            <a:t>Brak rozwoju mowy w kontekście emocjonalnym i społecznym</a:t>
          </a:r>
          <a:endParaRPr lang="en-US"/>
        </a:p>
      </dgm:t>
    </dgm:pt>
    <dgm:pt modelId="{A500C45C-823D-4B06-AA6D-7CA883245E1E}" type="parTrans" cxnId="{A1F54E94-AE24-47C3-BF69-70ED1DAC305C}">
      <dgm:prSet/>
      <dgm:spPr/>
      <dgm:t>
        <a:bodyPr/>
        <a:lstStyle/>
        <a:p>
          <a:endParaRPr lang="en-US"/>
        </a:p>
      </dgm:t>
    </dgm:pt>
    <dgm:pt modelId="{55054D2E-D23B-4F76-9C9F-BE839E813EE8}" type="sibTrans" cxnId="{A1F54E94-AE24-47C3-BF69-70ED1DAC305C}">
      <dgm:prSet/>
      <dgm:spPr/>
      <dgm:t>
        <a:bodyPr/>
        <a:lstStyle/>
        <a:p>
          <a:endParaRPr lang="en-US"/>
        </a:p>
      </dgm:t>
    </dgm:pt>
    <dgm:pt modelId="{2EAFD9DB-E088-40E6-A68F-24DE1C1896AA}" type="pres">
      <dgm:prSet presAssocID="{EF03E4C4-2461-4387-B07D-6E9EA87797D2}" presName="diagram" presStyleCnt="0">
        <dgm:presLayoutVars>
          <dgm:dir/>
          <dgm:resizeHandles val="exact"/>
        </dgm:presLayoutVars>
      </dgm:prSet>
      <dgm:spPr/>
    </dgm:pt>
    <dgm:pt modelId="{38B558A3-3E13-42F9-8E07-4E95919489E0}" type="pres">
      <dgm:prSet presAssocID="{BAD9B0BD-A8A4-45D6-8B0D-73AF417A9BDF}" presName="node" presStyleLbl="node1" presStyleIdx="0" presStyleCnt="9">
        <dgm:presLayoutVars>
          <dgm:bulletEnabled val="1"/>
        </dgm:presLayoutVars>
      </dgm:prSet>
      <dgm:spPr/>
    </dgm:pt>
    <dgm:pt modelId="{A88EABA5-8166-4967-AEBD-D70FCF2616BA}" type="pres">
      <dgm:prSet presAssocID="{5746116D-89A6-4758-B229-A5B6894A9AA3}" presName="sibTrans" presStyleCnt="0"/>
      <dgm:spPr/>
    </dgm:pt>
    <dgm:pt modelId="{5C87DDE8-98F1-47E9-AE30-702A2B06432A}" type="pres">
      <dgm:prSet presAssocID="{A9416E15-C027-434F-A15F-B6EE940F6675}" presName="node" presStyleLbl="node1" presStyleIdx="1" presStyleCnt="9">
        <dgm:presLayoutVars>
          <dgm:bulletEnabled val="1"/>
        </dgm:presLayoutVars>
      </dgm:prSet>
      <dgm:spPr/>
    </dgm:pt>
    <dgm:pt modelId="{74E65246-926B-42A5-AD60-8D9FF736329F}" type="pres">
      <dgm:prSet presAssocID="{B4F3B581-8C92-4C8B-B1A8-26A336CC87EC}" presName="sibTrans" presStyleCnt="0"/>
      <dgm:spPr/>
    </dgm:pt>
    <dgm:pt modelId="{B655E9EA-47D0-4D28-9E7E-210A5B0D203B}" type="pres">
      <dgm:prSet presAssocID="{12EFB56D-886D-4049-A2EA-EF35102FFBB2}" presName="node" presStyleLbl="node1" presStyleIdx="2" presStyleCnt="9">
        <dgm:presLayoutVars>
          <dgm:bulletEnabled val="1"/>
        </dgm:presLayoutVars>
      </dgm:prSet>
      <dgm:spPr/>
    </dgm:pt>
    <dgm:pt modelId="{AE46595B-8902-4857-8A68-F4FC403C9F0F}" type="pres">
      <dgm:prSet presAssocID="{D0DAEEE9-9EEE-4923-ADB7-75E41A13CD5E}" presName="sibTrans" presStyleCnt="0"/>
      <dgm:spPr/>
    </dgm:pt>
    <dgm:pt modelId="{1382CF06-E7B3-4D01-B3B3-F99FFEFEE560}" type="pres">
      <dgm:prSet presAssocID="{A46171BD-5C96-46B2-93A1-E76EA7114E87}" presName="node" presStyleLbl="node1" presStyleIdx="3" presStyleCnt="9">
        <dgm:presLayoutVars>
          <dgm:bulletEnabled val="1"/>
        </dgm:presLayoutVars>
      </dgm:prSet>
      <dgm:spPr/>
    </dgm:pt>
    <dgm:pt modelId="{A08CD39B-5058-4402-B0BF-818D010BE4DB}" type="pres">
      <dgm:prSet presAssocID="{7F87289C-7F7B-47D4-962D-9736A3D0D2F1}" presName="sibTrans" presStyleCnt="0"/>
      <dgm:spPr/>
    </dgm:pt>
    <dgm:pt modelId="{6F84CE5A-DF37-4DC6-B5B4-9B2F144860A3}" type="pres">
      <dgm:prSet presAssocID="{2C42E0F2-2760-44D5-8BEF-45D5AD0B8ED2}" presName="node" presStyleLbl="node1" presStyleIdx="4" presStyleCnt="9">
        <dgm:presLayoutVars>
          <dgm:bulletEnabled val="1"/>
        </dgm:presLayoutVars>
      </dgm:prSet>
      <dgm:spPr/>
    </dgm:pt>
    <dgm:pt modelId="{9E39201D-2D18-4680-B7EB-893641BC332A}" type="pres">
      <dgm:prSet presAssocID="{65439527-9B37-4BDE-8760-9207EE18A45B}" presName="sibTrans" presStyleCnt="0"/>
      <dgm:spPr/>
    </dgm:pt>
    <dgm:pt modelId="{23B83FF9-5268-4F08-A45E-4D6B5B63275C}" type="pres">
      <dgm:prSet presAssocID="{F2E2E796-9A79-4CAA-BFD5-7C3EE66C8291}" presName="node" presStyleLbl="node1" presStyleIdx="5" presStyleCnt="9">
        <dgm:presLayoutVars>
          <dgm:bulletEnabled val="1"/>
        </dgm:presLayoutVars>
      </dgm:prSet>
      <dgm:spPr/>
    </dgm:pt>
    <dgm:pt modelId="{3C19785C-D925-416C-BDB6-3E1041E4108A}" type="pres">
      <dgm:prSet presAssocID="{F23DE8EC-C160-4CA5-9CAC-B8C478749347}" presName="sibTrans" presStyleCnt="0"/>
      <dgm:spPr/>
    </dgm:pt>
    <dgm:pt modelId="{D35A5B19-2C30-4DD6-88F6-4C00D01BB8ED}" type="pres">
      <dgm:prSet presAssocID="{A0C5C0EA-A5C8-4C7C-8EFA-DE0B8337AF7D}" presName="node" presStyleLbl="node1" presStyleIdx="6" presStyleCnt="9">
        <dgm:presLayoutVars>
          <dgm:bulletEnabled val="1"/>
        </dgm:presLayoutVars>
      </dgm:prSet>
      <dgm:spPr/>
    </dgm:pt>
    <dgm:pt modelId="{F15EC6F9-E30B-4E4E-BDEB-A1485907DC48}" type="pres">
      <dgm:prSet presAssocID="{5589771E-D8D7-4D54-94E6-94D11D891376}" presName="sibTrans" presStyleCnt="0"/>
      <dgm:spPr/>
    </dgm:pt>
    <dgm:pt modelId="{E57274EE-57B7-4A48-9FEB-4D9C59370B77}" type="pres">
      <dgm:prSet presAssocID="{03D4F9CF-1DD4-4B4A-8E00-2795E76E9E8C}" presName="node" presStyleLbl="node1" presStyleIdx="7" presStyleCnt="9">
        <dgm:presLayoutVars>
          <dgm:bulletEnabled val="1"/>
        </dgm:presLayoutVars>
      </dgm:prSet>
      <dgm:spPr/>
    </dgm:pt>
    <dgm:pt modelId="{BEE42465-2118-4D46-8A60-814356A80558}" type="pres">
      <dgm:prSet presAssocID="{80487574-F57B-48A7-AA11-6337A4F4F31F}" presName="sibTrans" presStyleCnt="0"/>
      <dgm:spPr/>
    </dgm:pt>
    <dgm:pt modelId="{9A47E7C3-B315-4A7E-A940-5A70A13E7C34}" type="pres">
      <dgm:prSet presAssocID="{0065B34B-D6AE-4068-8FEE-67580C738DA9}" presName="node" presStyleLbl="node1" presStyleIdx="8" presStyleCnt="9">
        <dgm:presLayoutVars>
          <dgm:bulletEnabled val="1"/>
        </dgm:presLayoutVars>
      </dgm:prSet>
      <dgm:spPr/>
    </dgm:pt>
  </dgm:ptLst>
  <dgm:cxnLst>
    <dgm:cxn modelId="{A848DF0E-BE63-42E4-85FF-248585EFFB47}" type="presOf" srcId="{F2E2E796-9A79-4CAA-BFD5-7C3EE66C8291}" destId="{23B83FF9-5268-4F08-A45E-4D6B5B63275C}" srcOrd="0" destOrd="0" presId="urn:microsoft.com/office/officeart/2005/8/layout/default"/>
    <dgm:cxn modelId="{395DD313-4D9F-489A-93E5-D0B133717890}" type="presOf" srcId="{A46171BD-5C96-46B2-93A1-E76EA7114E87}" destId="{1382CF06-E7B3-4D01-B3B3-F99FFEFEE560}" srcOrd="0" destOrd="0" presId="urn:microsoft.com/office/officeart/2005/8/layout/default"/>
    <dgm:cxn modelId="{6346071B-EF54-44F0-BDF6-0735F203B4AF}" srcId="{EF03E4C4-2461-4387-B07D-6E9EA87797D2}" destId="{F2E2E796-9A79-4CAA-BFD5-7C3EE66C8291}" srcOrd="5" destOrd="0" parTransId="{C2B86A2D-C782-4267-964B-181B840B2F71}" sibTransId="{F23DE8EC-C160-4CA5-9CAC-B8C478749347}"/>
    <dgm:cxn modelId="{C58D141D-B320-44FB-977B-5CA68EBDEA17}" type="presOf" srcId="{A9416E15-C027-434F-A15F-B6EE940F6675}" destId="{5C87DDE8-98F1-47E9-AE30-702A2B06432A}" srcOrd="0" destOrd="0" presId="urn:microsoft.com/office/officeart/2005/8/layout/default"/>
    <dgm:cxn modelId="{23AE1A23-65F8-4D96-B995-629F3B327F65}" type="presOf" srcId="{2C42E0F2-2760-44D5-8BEF-45D5AD0B8ED2}" destId="{6F84CE5A-DF37-4DC6-B5B4-9B2F144860A3}" srcOrd="0" destOrd="0" presId="urn:microsoft.com/office/officeart/2005/8/layout/default"/>
    <dgm:cxn modelId="{68421237-6F04-4B31-9BE9-169F127EF834}" srcId="{EF03E4C4-2461-4387-B07D-6E9EA87797D2}" destId="{A9416E15-C027-434F-A15F-B6EE940F6675}" srcOrd="1" destOrd="0" parTransId="{00762BC3-2786-42DC-95BF-212CC8F60250}" sibTransId="{B4F3B581-8C92-4C8B-B1A8-26A336CC87EC}"/>
    <dgm:cxn modelId="{762D9569-E364-4625-949A-69FD2CAAD902}" type="presOf" srcId="{0065B34B-D6AE-4068-8FEE-67580C738DA9}" destId="{9A47E7C3-B315-4A7E-A940-5A70A13E7C34}" srcOrd="0" destOrd="0" presId="urn:microsoft.com/office/officeart/2005/8/layout/default"/>
    <dgm:cxn modelId="{0EAC6D8F-10CC-4868-9722-DB4FCBFB40BC}" srcId="{EF03E4C4-2461-4387-B07D-6E9EA87797D2}" destId="{2C42E0F2-2760-44D5-8BEF-45D5AD0B8ED2}" srcOrd="4" destOrd="0" parTransId="{C6EFB4C1-6B41-4C3C-900B-7EE58C8B9787}" sibTransId="{65439527-9B37-4BDE-8760-9207EE18A45B}"/>
    <dgm:cxn modelId="{A1F54E94-AE24-47C3-BF69-70ED1DAC305C}" srcId="{EF03E4C4-2461-4387-B07D-6E9EA87797D2}" destId="{0065B34B-D6AE-4068-8FEE-67580C738DA9}" srcOrd="8" destOrd="0" parTransId="{A500C45C-823D-4B06-AA6D-7CA883245E1E}" sibTransId="{55054D2E-D23B-4F76-9C9F-BE839E813EE8}"/>
    <dgm:cxn modelId="{827B6898-8122-4C4D-AA11-F8360BD56193}" type="presOf" srcId="{A0C5C0EA-A5C8-4C7C-8EFA-DE0B8337AF7D}" destId="{D35A5B19-2C30-4DD6-88F6-4C00D01BB8ED}" srcOrd="0" destOrd="0" presId="urn:microsoft.com/office/officeart/2005/8/layout/default"/>
    <dgm:cxn modelId="{FA89D5A4-D009-4D0F-91C8-500DD8B5D54E}" srcId="{EF03E4C4-2461-4387-B07D-6E9EA87797D2}" destId="{A0C5C0EA-A5C8-4C7C-8EFA-DE0B8337AF7D}" srcOrd="6" destOrd="0" parTransId="{78310A52-F312-4C9C-BE8D-E889A4A646D6}" sibTransId="{5589771E-D8D7-4D54-94E6-94D11D891376}"/>
    <dgm:cxn modelId="{D199F7A5-78AB-4DAB-AB04-9EA04A31095B}" srcId="{EF03E4C4-2461-4387-B07D-6E9EA87797D2}" destId="{BAD9B0BD-A8A4-45D6-8B0D-73AF417A9BDF}" srcOrd="0" destOrd="0" parTransId="{C390EC1B-A2FF-4414-BE89-CD5DEA254E12}" sibTransId="{5746116D-89A6-4758-B229-A5B6894A9AA3}"/>
    <dgm:cxn modelId="{D2091EA9-E1B1-4148-B09C-86BDF7CB4DEE}" type="presOf" srcId="{BAD9B0BD-A8A4-45D6-8B0D-73AF417A9BDF}" destId="{38B558A3-3E13-42F9-8E07-4E95919489E0}" srcOrd="0" destOrd="0" presId="urn:microsoft.com/office/officeart/2005/8/layout/default"/>
    <dgm:cxn modelId="{8841C6A9-2F59-4023-B4A7-D891178DBF30}" type="presOf" srcId="{EF03E4C4-2461-4387-B07D-6E9EA87797D2}" destId="{2EAFD9DB-E088-40E6-A68F-24DE1C1896AA}" srcOrd="0" destOrd="0" presId="urn:microsoft.com/office/officeart/2005/8/layout/default"/>
    <dgm:cxn modelId="{9AB559D7-383E-4DDF-84B9-8E430C20A103}" type="presOf" srcId="{03D4F9CF-1DD4-4B4A-8E00-2795E76E9E8C}" destId="{E57274EE-57B7-4A48-9FEB-4D9C59370B77}" srcOrd="0" destOrd="0" presId="urn:microsoft.com/office/officeart/2005/8/layout/default"/>
    <dgm:cxn modelId="{3D6506E4-2963-48F3-ADDC-C849499A5741}" srcId="{EF03E4C4-2461-4387-B07D-6E9EA87797D2}" destId="{12EFB56D-886D-4049-A2EA-EF35102FFBB2}" srcOrd="2" destOrd="0" parTransId="{453FE74C-2970-4CEA-84B4-EBCD9AFE2F16}" sibTransId="{D0DAEEE9-9EEE-4923-ADB7-75E41A13CD5E}"/>
    <dgm:cxn modelId="{4B3F52E8-4E0C-41DF-8081-1EE3B3CB564F}" srcId="{EF03E4C4-2461-4387-B07D-6E9EA87797D2}" destId="{03D4F9CF-1DD4-4B4A-8E00-2795E76E9E8C}" srcOrd="7" destOrd="0" parTransId="{E9F5595C-02ED-47A7-B28D-0198712F2576}" sibTransId="{80487574-F57B-48A7-AA11-6337A4F4F31F}"/>
    <dgm:cxn modelId="{06FEF9F8-2CA1-4A1A-83F9-EE85478309D0}" type="presOf" srcId="{12EFB56D-886D-4049-A2EA-EF35102FFBB2}" destId="{B655E9EA-47D0-4D28-9E7E-210A5B0D203B}" srcOrd="0" destOrd="0" presId="urn:microsoft.com/office/officeart/2005/8/layout/default"/>
    <dgm:cxn modelId="{6A62DBFA-B975-4C2A-A01D-556C33A46911}" srcId="{EF03E4C4-2461-4387-B07D-6E9EA87797D2}" destId="{A46171BD-5C96-46B2-93A1-E76EA7114E87}" srcOrd="3" destOrd="0" parTransId="{FEA4CA6A-D571-410A-9C4C-4E3F8FA596CD}" sibTransId="{7F87289C-7F7B-47D4-962D-9736A3D0D2F1}"/>
    <dgm:cxn modelId="{F647F45B-CAE2-4F80-8A7F-1A61A944989D}" type="presParOf" srcId="{2EAFD9DB-E088-40E6-A68F-24DE1C1896AA}" destId="{38B558A3-3E13-42F9-8E07-4E95919489E0}" srcOrd="0" destOrd="0" presId="urn:microsoft.com/office/officeart/2005/8/layout/default"/>
    <dgm:cxn modelId="{B9D50DC1-23FB-4D51-850F-FA7F08BB3B30}" type="presParOf" srcId="{2EAFD9DB-E088-40E6-A68F-24DE1C1896AA}" destId="{A88EABA5-8166-4967-AEBD-D70FCF2616BA}" srcOrd="1" destOrd="0" presId="urn:microsoft.com/office/officeart/2005/8/layout/default"/>
    <dgm:cxn modelId="{8EB2FE40-17E6-40AE-93E1-09C052F98CBB}" type="presParOf" srcId="{2EAFD9DB-E088-40E6-A68F-24DE1C1896AA}" destId="{5C87DDE8-98F1-47E9-AE30-702A2B06432A}" srcOrd="2" destOrd="0" presId="urn:microsoft.com/office/officeart/2005/8/layout/default"/>
    <dgm:cxn modelId="{F93BB093-DA06-4821-8A46-F09552CB9529}" type="presParOf" srcId="{2EAFD9DB-E088-40E6-A68F-24DE1C1896AA}" destId="{74E65246-926B-42A5-AD60-8D9FF736329F}" srcOrd="3" destOrd="0" presId="urn:microsoft.com/office/officeart/2005/8/layout/default"/>
    <dgm:cxn modelId="{64045260-732F-47A8-8F39-CF9B2D1AB239}" type="presParOf" srcId="{2EAFD9DB-E088-40E6-A68F-24DE1C1896AA}" destId="{B655E9EA-47D0-4D28-9E7E-210A5B0D203B}" srcOrd="4" destOrd="0" presId="urn:microsoft.com/office/officeart/2005/8/layout/default"/>
    <dgm:cxn modelId="{B07F1244-2F4D-48F1-9831-211BBE9BF02E}" type="presParOf" srcId="{2EAFD9DB-E088-40E6-A68F-24DE1C1896AA}" destId="{AE46595B-8902-4857-8A68-F4FC403C9F0F}" srcOrd="5" destOrd="0" presId="urn:microsoft.com/office/officeart/2005/8/layout/default"/>
    <dgm:cxn modelId="{F107DB48-7B99-4F9C-9F3E-10EB2340AFBB}" type="presParOf" srcId="{2EAFD9DB-E088-40E6-A68F-24DE1C1896AA}" destId="{1382CF06-E7B3-4D01-B3B3-F99FFEFEE560}" srcOrd="6" destOrd="0" presId="urn:microsoft.com/office/officeart/2005/8/layout/default"/>
    <dgm:cxn modelId="{C7BBC020-DD42-4104-A8D4-19526473B23F}" type="presParOf" srcId="{2EAFD9DB-E088-40E6-A68F-24DE1C1896AA}" destId="{A08CD39B-5058-4402-B0BF-818D010BE4DB}" srcOrd="7" destOrd="0" presId="urn:microsoft.com/office/officeart/2005/8/layout/default"/>
    <dgm:cxn modelId="{3961A1F2-D067-4454-A6EB-DDD6BFA86744}" type="presParOf" srcId="{2EAFD9DB-E088-40E6-A68F-24DE1C1896AA}" destId="{6F84CE5A-DF37-4DC6-B5B4-9B2F144860A3}" srcOrd="8" destOrd="0" presId="urn:microsoft.com/office/officeart/2005/8/layout/default"/>
    <dgm:cxn modelId="{9EFC651D-2C1A-4746-A600-4C2FCC5D2D07}" type="presParOf" srcId="{2EAFD9DB-E088-40E6-A68F-24DE1C1896AA}" destId="{9E39201D-2D18-4680-B7EB-893641BC332A}" srcOrd="9" destOrd="0" presId="urn:microsoft.com/office/officeart/2005/8/layout/default"/>
    <dgm:cxn modelId="{6D962188-C5F0-432C-AC42-3F1B3788949C}" type="presParOf" srcId="{2EAFD9DB-E088-40E6-A68F-24DE1C1896AA}" destId="{23B83FF9-5268-4F08-A45E-4D6B5B63275C}" srcOrd="10" destOrd="0" presId="urn:microsoft.com/office/officeart/2005/8/layout/default"/>
    <dgm:cxn modelId="{7ED04CC0-6211-4EF7-A99A-3039058CD7FA}" type="presParOf" srcId="{2EAFD9DB-E088-40E6-A68F-24DE1C1896AA}" destId="{3C19785C-D925-416C-BDB6-3E1041E4108A}" srcOrd="11" destOrd="0" presId="urn:microsoft.com/office/officeart/2005/8/layout/default"/>
    <dgm:cxn modelId="{7616F3CC-1E59-4EF5-A8B4-1395AAFF7045}" type="presParOf" srcId="{2EAFD9DB-E088-40E6-A68F-24DE1C1896AA}" destId="{D35A5B19-2C30-4DD6-88F6-4C00D01BB8ED}" srcOrd="12" destOrd="0" presId="urn:microsoft.com/office/officeart/2005/8/layout/default"/>
    <dgm:cxn modelId="{35300EB1-846E-4281-83C6-FC07C46C1D30}" type="presParOf" srcId="{2EAFD9DB-E088-40E6-A68F-24DE1C1896AA}" destId="{F15EC6F9-E30B-4E4E-BDEB-A1485907DC48}" srcOrd="13" destOrd="0" presId="urn:microsoft.com/office/officeart/2005/8/layout/default"/>
    <dgm:cxn modelId="{BEF4D44A-0669-4154-ABAB-A1A3A71A1BED}" type="presParOf" srcId="{2EAFD9DB-E088-40E6-A68F-24DE1C1896AA}" destId="{E57274EE-57B7-4A48-9FEB-4D9C59370B77}" srcOrd="14" destOrd="0" presId="urn:microsoft.com/office/officeart/2005/8/layout/default"/>
    <dgm:cxn modelId="{361254B7-2431-4FEC-9A89-CB5D73886987}" type="presParOf" srcId="{2EAFD9DB-E088-40E6-A68F-24DE1C1896AA}" destId="{BEE42465-2118-4D46-8A60-814356A80558}" srcOrd="15" destOrd="0" presId="urn:microsoft.com/office/officeart/2005/8/layout/default"/>
    <dgm:cxn modelId="{B832C6A4-81B9-4F2B-B8D9-EA0FD462BAB3}" type="presParOf" srcId="{2EAFD9DB-E088-40E6-A68F-24DE1C1896AA}" destId="{9A47E7C3-B315-4A7E-A940-5A70A13E7C3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6913B6-DE40-4E7C-9EC3-9DC72001D35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67B3C8-0238-4F9B-B9B1-492C83ABAC51}">
      <dgm:prSet/>
      <dgm:spPr/>
      <dgm:t>
        <a:bodyPr/>
        <a:lstStyle/>
        <a:p>
          <a:r>
            <a:rPr lang="pl-PL" i="0" baseline="0"/>
            <a:t>Trudności z koncentracją uwagi</a:t>
          </a:r>
          <a:endParaRPr lang="en-US"/>
        </a:p>
      </dgm:t>
    </dgm:pt>
    <dgm:pt modelId="{FE45795C-E7F0-44A0-BFB2-C7C35DAEA54E}" type="parTrans" cxnId="{3AECAE7C-D600-4F8D-90B3-9316AFCF410C}">
      <dgm:prSet/>
      <dgm:spPr/>
      <dgm:t>
        <a:bodyPr/>
        <a:lstStyle/>
        <a:p>
          <a:endParaRPr lang="en-US"/>
        </a:p>
      </dgm:t>
    </dgm:pt>
    <dgm:pt modelId="{468D33FA-9474-4FB4-9360-93C2AEBFE8E7}" type="sibTrans" cxnId="{3AECAE7C-D600-4F8D-90B3-9316AFCF410C}">
      <dgm:prSet/>
      <dgm:spPr/>
      <dgm:t>
        <a:bodyPr/>
        <a:lstStyle/>
        <a:p>
          <a:endParaRPr lang="en-US"/>
        </a:p>
      </dgm:t>
    </dgm:pt>
    <dgm:pt modelId="{F28FE6FE-48D2-44DA-A676-CC4B7F8B223E}">
      <dgm:prSet/>
      <dgm:spPr/>
      <dgm:t>
        <a:bodyPr/>
        <a:lstStyle/>
        <a:p>
          <a:r>
            <a:rPr lang="pl-PL" i="0" baseline="0"/>
            <a:t>Brak rozwoju myślenia przyczynowo-skutkowego</a:t>
          </a:r>
          <a:endParaRPr lang="en-US"/>
        </a:p>
      </dgm:t>
    </dgm:pt>
    <dgm:pt modelId="{AC4ED280-1305-48D2-A26D-9BC73A2B0675}" type="parTrans" cxnId="{4301E6AE-13DF-4C59-9D3D-DCD00A2306F8}">
      <dgm:prSet/>
      <dgm:spPr/>
      <dgm:t>
        <a:bodyPr/>
        <a:lstStyle/>
        <a:p>
          <a:endParaRPr lang="en-US"/>
        </a:p>
      </dgm:t>
    </dgm:pt>
    <dgm:pt modelId="{2846B58F-01B2-45E8-8839-18D0A341F474}" type="sibTrans" cxnId="{4301E6AE-13DF-4C59-9D3D-DCD00A2306F8}">
      <dgm:prSet/>
      <dgm:spPr/>
      <dgm:t>
        <a:bodyPr/>
        <a:lstStyle/>
        <a:p>
          <a:endParaRPr lang="en-US"/>
        </a:p>
      </dgm:t>
    </dgm:pt>
    <dgm:pt modelId="{77F88A4D-9184-4829-8EB6-3EF8B010E3EF}">
      <dgm:prSet/>
      <dgm:spPr/>
      <dgm:t>
        <a:bodyPr/>
        <a:lstStyle/>
        <a:p>
          <a:r>
            <a:rPr lang="pl-PL" i="0" baseline="0"/>
            <a:t>Problemy z pamięcią</a:t>
          </a:r>
          <a:endParaRPr lang="en-US"/>
        </a:p>
      </dgm:t>
    </dgm:pt>
    <dgm:pt modelId="{14AD7446-DEDB-44F2-BB53-755374E56667}" type="parTrans" cxnId="{60EFE3B2-BC80-44B4-B7BF-531346D66A65}">
      <dgm:prSet/>
      <dgm:spPr/>
      <dgm:t>
        <a:bodyPr/>
        <a:lstStyle/>
        <a:p>
          <a:endParaRPr lang="en-US"/>
        </a:p>
      </dgm:t>
    </dgm:pt>
    <dgm:pt modelId="{50A13EA1-9B66-4AFB-8DE8-B4C36DC101F1}" type="sibTrans" cxnId="{60EFE3B2-BC80-44B4-B7BF-531346D66A65}">
      <dgm:prSet/>
      <dgm:spPr/>
      <dgm:t>
        <a:bodyPr/>
        <a:lstStyle/>
        <a:p>
          <a:endParaRPr lang="en-US"/>
        </a:p>
      </dgm:t>
    </dgm:pt>
    <dgm:pt modelId="{EA5FDDDB-BE5C-4D31-A8C7-4C27FBC5ABCF}">
      <dgm:prSet/>
      <dgm:spPr/>
      <dgm:t>
        <a:bodyPr/>
        <a:lstStyle/>
        <a:p>
          <a:r>
            <a:rPr lang="pl-PL" i="0" baseline="0"/>
            <a:t>Brak zainteresowania otoczeniem i nauką</a:t>
          </a:r>
          <a:endParaRPr lang="en-US"/>
        </a:p>
      </dgm:t>
    </dgm:pt>
    <dgm:pt modelId="{B62D2337-3C8F-4962-8810-7791BCDEB192}" type="parTrans" cxnId="{D4A6F03A-A80F-4535-BC0E-A3C86FDFF915}">
      <dgm:prSet/>
      <dgm:spPr/>
      <dgm:t>
        <a:bodyPr/>
        <a:lstStyle/>
        <a:p>
          <a:endParaRPr lang="en-US"/>
        </a:p>
      </dgm:t>
    </dgm:pt>
    <dgm:pt modelId="{99CDEC47-DFA6-4445-A846-C1329BFF5795}" type="sibTrans" cxnId="{D4A6F03A-A80F-4535-BC0E-A3C86FDFF915}">
      <dgm:prSet/>
      <dgm:spPr/>
      <dgm:t>
        <a:bodyPr/>
        <a:lstStyle/>
        <a:p>
          <a:endParaRPr lang="en-US"/>
        </a:p>
      </dgm:t>
    </dgm:pt>
    <dgm:pt modelId="{6B199889-6A20-435C-8E27-C141495091B3}">
      <dgm:prSet/>
      <dgm:spPr/>
      <dgm:t>
        <a:bodyPr/>
        <a:lstStyle/>
        <a:p>
          <a:r>
            <a:rPr lang="pl-PL" i="0" baseline="0"/>
            <a:t>Nieumiejętność rozwiązywania prostych problemów</a:t>
          </a:r>
          <a:endParaRPr lang="en-US"/>
        </a:p>
      </dgm:t>
    </dgm:pt>
    <dgm:pt modelId="{CBFCA1DD-5CC0-487A-80AB-6B0C4DADC7C8}" type="parTrans" cxnId="{A176EC8B-B4D0-46A7-8605-12F036DA6A0E}">
      <dgm:prSet/>
      <dgm:spPr/>
      <dgm:t>
        <a:bodyPr/>
        <a:lstStyle/>
        <a:p>
          <a:endParaRPr lang="en-US"/>
        </a:p>
      </dgm:t>
    </dgm:pt>
    <dgm:pt modelId="{E9F51816-7E67-4260-9656-657EFCBA5520}" type="sibTrans" cxnId="{A176EC8B-B4D0-46A7-8605-12F036DA6A0E}">
      <dgm:prSet/>
      <dgm:spPr/>
      <dgm:t>
        <a:bodyPr/>
        <a:lstStyle/>
        <a:p>
          <a:endParaRPr lang="en-US"/>
        </a:p>
      </dgm:t>
    </dgm:pt>
    <dgm:pt modelId="{7A786E8D-F352-485D-96A5-EB86163D9BD1}">
      <dgm:prSet/>
      <dgm:spPr/>
      <dgm:t>
        <a:bodyPr/>
        <a:lstStyle/>
        <a:p>
          <a:r>
            <a:rPr lang="pl-PL" i="0" baseline="0"/>
            <a:t>Trudności w rozwoju pojęć matematycznych i logicznych</a:t>
          </a:r>
          <a:endParaRPr lang="en-US"/>
        </a:p>
      </dgm:t>
    </dgm:pt>
    <dgm:pt modelId="{96FD9122-E1F3-4622-AE3D-06AC123F7263}" type="parTrans" cxnId="{D13C06D0-C228-4E3C-86BD-B304D77884D6}">
      <dgm:prSet/>
      <dgm:spPr/>
      <dgm:t>
        <a:bodyPr/>
        <a:lstStyle/>
        <a:p>
          <a:endParaRPr lang="en-US"/>
        </a:p>
      </dgm:t>
    </dgm:pt>
    <dgm:pt modelId="{98076E61-5BAB-4B03-B64C-B73E52B45A3B}" type="sibTrans" cxnId="{D13C06D0-C228-4E3C-86BD-B304D77884D6}">
      <dgm:prSet/>
      <dgm:spPr/>
      <dgm:t>
        <a:bodyPr/>
        <a:lstStyle/>
        <a:p>
          <a:endParaRPr lang="en-US"/>
        </a:p>
      </dgm:t>
    </dgm:pt>
    <dgm:pt modelId="{C4A3713F-036E-4D8C-B831-EF6690FD5FBA}" type="pres">
      <dgm:prSet presAssocID="{736913B6-DE40-4E7C-9EC3-9DC72001D359}" presName="diagram" presStyleCnt="0">
        <dgm:presLayoutVars>
          <dgm:dir/>
          <dgm:resizeHandles val="exact"/>
        </dgm:presLayoutVars>
      </dgm:prSet>
      <dgm:spPr/>
    </dgm:pt>
    <dgm:pt modelId="{FCFF6297-587D-4B73-AEC5-0128C785AB22}" type="pres">
      <dgm:prSet presAssocID="{5D67B3C8-0238-4F9B-B9B1-492C83ABAC51}" presName="node" presStyleLbl="node1" presStyleIdx="0" presStyleCnt="6">
        <dgm:presLayoutVars>
          <dgm:bulletEnabled val="1"/>
        </dgm:presLayoutVars>
      </dgm:prSet>
      <dgm:spPr/>
    </dgm:pt>
    <dgm:pt modelId="{E32806B6-EF7B-4355-9F25-021718FA6D92}" type="pres">
      <dgm:prSet presAssocID="{468D33FA-9474-4FB4-9360-93C2AEBFE8E7}" presName="sibTrans" presStyleCnt="0"/>
      <dgm:spPr/>
    </dgm:pt>
    <dgm:pt modelId="{5E4F72D1-DF0C-4738-B5F5-A9286E89992B}" type="pres">
      <dgm:prSet presAssocID="{F28FE6FE-48D2-44DA-A676-CC4B7F8B223E}" presName="node" presStyleLbl="node1" presStyleIdx="1" presStyleCnt="6">
        <dgm:presLayoutVars>
          <dgm:bulletEnabled val="1"/>
        </dgm:presLayoutVars>
      </dgm:prSet>
      <dgm:spPr/>
    </dgm:pt>
    <dgm:pt modelId="{38B2B0C8-FDFC-4A09-ABD3-599AAB5630CB}" type="pres">
      <dgm:prSet presAssocID="{2846B58F-01B2-45E8-8839-18D0A341F474}" presName="sibTrans" presStyleCnt="0"/>
      <dgm:spPr/>
    </dgm:pt>
    <dgm:pt modelId="{579D12C0-ECAC-4412-8940-6397619CDA22}" type="pres">
      <dgm:prSet presAssocID="{77F88A4D-9184-4829-8EB6-3EF8B010E3EF}" presName="node" presStyleLbl="node1" presStyleIdx="2" presStyleCnt="6">
        <dgm:presLayoutVars>
          <dgm:bulletEnabled val="1"/>
        </dgm:presLayoutVars>
      </dgm:prSet>
      <dgm:spPr/>
    </dgm:pt>
    <dgm:pt modelId="{7AE99598-7CA0-4DBC-BFA8-B207A15F692E}" type="pres">
      <dgm:prSet presAssocID="{50A13EA1-9B66-4AFB-8DE8-B4C36DC101F1}" presName="sibTrans" presStyleCnt="0"/>
      <dgm:spPr/>
    </dgm:pt>
    <dgm:pt modelId="{D023686C-002F-4D25-B704-0125346ED668}" type="pres">
      <dgm:prSet presAssocID="{EA5FDDDB-BE5C-4D31-A8C7-4C27FBC5ABCF}" presName="node" presStyleLbl="node1" presStyleIdx="3" presStyleCnt="6">
        <dgm:presLayoutVars>
          <dgm:bulletEnabled val="1"/>
        </dgm:presLayoutVars>
      </dgm:prSet>
      <dgm:spPr/>
    </dgm:pt>
    <dgm:pt modelId="{7641CA0C-CFAA-4C9F-ABB5-39243F3BA187}" type="pres">
      <dgm:prSet presAssocID="{99CDEC47-DFA6-4445-A846-C1329BFF5795}" presName="sibTrans" presStyleCnt="0"/>
      <dgm:spPr/>
    </dgm:pt>
    <dgm:pt modelId="{3801EB36-486B-45F9-AE79-D15F10C204C7}" type="pres">
      <dgm:prSet presAssocID="{6B199889-6A20-435C-8E27-C141495091B3}" presName="node" presStyleLbl="node1" presStyleIdx="4" presStyleCnt="6">
        <dgm:presLayoutVars>
          <dgm:bulletEnabled val="1"/>
        </dgm:presLayoutVars>
      </dgm:prSet>
      <dgm:spPr/>
    </dgm:pt>
    <dgm:pt modelId="{01380F6A-FC51-41B9-8BCD-CD9185800187}" type="pres">
      <dgm:prSet presAssocID="{E9F51816-7E67-4260-9656-657EFCBA5520}" presName="sibTrans" presStyleCnt="0"/>
      <dgm:spPr/>
    </dgm:pt>
    <dgm:pt modelId="{493D7DE2-6C22-402B-9ABE-15E97D215D3E}" type="pres">
      <dgm:prSet presAssocID="{7A786E8D-F352-485D-96A5-EB86163D9BD1}" presName="node" presStyleLbl="node1" presStyleIdx="5" presStyleCnt="6">
        <dgm:presLayoutVars>
          <dgm:bulletEnabled val="1"/>
        </dgm:presLayoutVars>
      </dgm:prSet>
      <dgm:spPr/>
    </dgm:pt>
  </dgm:ptLst>
  <dgm:cxnLst>
    <dgm:cxn modelId="{3CF7CE15-B577-4CCF-AF28-62F149304B7C}" type="presOf" srcId="{77F88A4D-9184-4829-8EB6-3EF8B010E3EF}" destId="{579D12C0-ECAC-4412-8940-6397619CDA22}" srcOrd="0" destOrd="0" presId="urn:microsoft.com/office/officeart/2005/8/layout/default"/>
    <dgm:cxn modelId="{D4A6F03A-A80F-4535-BC0E-A3C86FDFF915}" srcId="{736913B6-DE40-4E7C-9EC3-9DC72001D359}" destId="{EA5FDDDB-BE5C-4D31-A8C7-4C27FBC5ABCF}" srcOrd="3" destOrd="0" parTransId="{B62D2337-3C8F-4962-8810-7791BCDEB192}" sibTransId="{99CDEC47-DFA6-4445-A846-C1329BFF5795}"/>
    <dgm:cxn modelId="{C118A73E-9AB3-42F8-ABB2-E77C6023F2C4}" type="presOf" srcId="{736913B6-DE40-4E7C-9EC3-9DC72001D359}" destId="{C4A3713F-036E-4D8C-B831-EF6690FD5FBA}" srcOrd="0" destOrd="0" presId="urn:microsoft.com/office/officeart/2005/8/layout/default"/>
    <dgm:cxn modelId="{3AECAE7C-D600-4F8D-90B3-9316AFCF410C}" srcId="{736913B6-DE40-4E7C-9EC3-9DC72001D359}" destId="{5D67B3C8-0238-4F9B-B9B1-492C83ABAC51}" srcOrd="0" destOrd="0" parTransId="{FE45795C-E7F0-44A0-BFB2-C7C35DAEA54E}" sibTransId="{468D33FA-9474-4FB4-9360-93C2AEBFE8E7}"/>
    <dgm:cxn modelId="{60E61688-CF07-40E1-A3AD-3CC2FE0BF4A9}" type="presOf" srcId="{F28FE6FE-48D2-44DA-A676-CC4B7F8B223E}" destId="{5E4F72D1-DF0C-4738-B5F5-A9286E89992B}" srcOrd="0" destOrd="0" presId="urn:microsoft.com/office/officeart/2005/8/layout/default"/>
    <dgm:cxn modelId="{A176EC8B-B4D0-46A7-8605-12F036DA6A0E}" srcId="{736913B6-DE40-4E7C-9EC3-9DC72001D359}" destId="{6B199889-6A20-435C-8E27-C141495091B3}" srcOrd="4" destOrd="0" parTransId="{CBFCA1DD-5CC0-487A-80AB-6B0C4DADC7C8}" sibTransId="{E9F51816-7E67-4260-9656-657EFCBA5520}"/>
    <dgm:cxn modelId="{C54A9F8F-EDA8-4E5A-BB99-150D084BCE2A}" type="presOf" srcId="{7A786E8D-F352-485D-96A5-EB86163D9BD1}" destId="{493D7DE2-6C22-402B-9ABE-15E97D215D3E}" srcOrd="0" destOrd="0" presId="urn:microsoft.com/office/officeart/2005/8/layout/default"/>
    <dgm:cxn modelId="{4301E6AE-13DF-4C59-9D3D-DCD00A2306F8}" srcId="{736913B6-DE40-4E7C-9EC3-9DC72001D359}" destId="{F28FE6FE-48D2-44DA-A676-CC4B7F8B223E}" srcOrd="1" destOrd="0" parTransId="{AC4ED280-1305-48D2-A26D-9BC73A2B0675}" sibTransId="{2846B58F-01B2-45E8-8839-18D0A341F474}"/>
    <dgm:cxn modelId="{60EFE3B2-BC80-44B4-B7BF-531346D66A65}" srcId="{736913B6-DE40-4E7C-9EC3-9DC72001D359}" destId="{77F88A4D-9184-4829-8EB6-3EF8B010E3EF}" srcOrd="2" destOrd="0" parTransId="{14AD7446-DEDB-44F2-BB53-755374E56667}" sibTransId="{50A13EA1-9B66-4AFB-8DE8-B4C36DC101F1}"/>
    <dgm:cxn modelId="{AC684FB4-6B66-405D-A100-29932C4DEE42}" type="presOf" srcId="{6B199889-6A20-435C-8E27-C141495091B3}" destId="{3801EB36-486B-45F9-AE79-D15F10C204C7}" srcOrd="0" destOrd="0" presId="urn:microsoft.com/office/officeart/2005/8/layout/default"/>
    <dgm:cxn modelId="{114928CE-6C65-474E-A450-7444310ED5FD}" type="presOf" srcId="{EA5FDDDB-BE5C-4D31-A8C7-4C27FBC5ABCF}" destId="{D023686C-002F-4D25-B704-0125346ED668}" srcOrd="0" destOrd="0" presId="urn:microsoft.com/office/officeart/2005/8/layout/default"/>
    <dgm:cxn modelId="{797F3FCE-8E7E-4C14-951B-A8DFB3F9BBEA}" type="presOf" srcId="{5D67B3C8-0238-4F9B-B9B1-492C83ABAC51}" destId="{FCFF6297-587D-4B73-AEC5-0128C785AB22}" srcOrd="0" destOrd="0" presId="urn:microsoft.com/office/officeart/2005/8/layout/default"/>
    <dgm:cxn modelId="{D13C06D0-C228-4E3C-86BD-B304D77884D6}" srcId="{736913B6-DE40-4E7C-9EC3-9DC72001D359}" destId="{7A786E8D-F352-485D-96A5-EB86163D9BD1}" srcOrd="5" destOrd="0" parTransId="{96FD9122-E1F3-4622-AE3D-06AC123F7263}" sibTransId="{98076E61-5BAB-4B03-B64C-B73E52B45A3B}"/>
    <dgm:cxn modelId="{130AE677-998D-471B-884E-8EDEB74AA5ED}" type="presParOf" srcId="{C4A3713F-036E-4D8C-B831-EF6690FD5FBA}" destId="{FCFF6297-587D-4B73-AEC5-0128C785AB22}" srcOrd="0" destOrd="0" presId="urn:microsoft.com/office/officeart/2005/8/layout/default"/>
    <dgm:cxn modelId="{317F0FA7-D614-42B6-93EC-030E909CB651}" type="presParOf" srcId="{C4A3713F-036E-4D8C-B831-EF6690FD5FBA}" destId="{E32806B6-EF7B-4355-9F25-021718FA6D92}" srcOrd="1" destOrd="0" presId="urn:microsoft.com/office/officeart/2005/8/layout/default"/>
    <dgm:cxn modelId="{1BE85BEF-8BE4-4264-912A-ECA5CA3DABE2}" type="presParOf" srcId="{C4A3713F-036E-4D8C-B831-EF6690FD5FBA}" destId="{5E4F72D1-DF0C-4738-B5F5-A9286E89992B}" srcOrd="2" destOrd="0" presId="urn:microsoft.com/office/officeart/2005/8/layout/default"/>
    <dgm:cxn modelId="{A0F74972-50E4-4FF9-903F-33E5E902EE8A}" type="presParOf" srcId="{C4A3713F-036E-4D8C-B831-EF6690FD5FBA}" destId="{38B2B0C8-FDFC-4A09-ABD3-599AAB5630CB}" srcOrd="3" destOrd="0" presId="urn:microsoft.com/office/officeart/2005/8/layout/default"/>
    <dgm:cxn modelId="{52C6992E-D25E-424A-8D01-F37715121A22}" type="presParOf" srcId="{C4A3713F-036E-4D8C-B831-EF6690FD5FBA}" destId="{579D12C0-ECAC-4412-8940-6397619CDA22}" srcOrd="4" destOrd="0" presId="urn:microsoft.com/office/officeart/2005/8/layout/default"/>
    <dgm:cxn modelId="{4ADBC9ED-3FAA-4724-8677-4B4A36B5F062}" type="presParOf" srcId="{C4A3713F-036E-4D8C-B831-EF6690FD5FBA}" destId="{7AE99598-7CA0-4DBC-BFA8-B207A15F692E}" srcOrd="5" destOrd="0" presId="urn:microsoft.com/office/officeart/2005/8/layout/default"/>
    <dgm:cxn modelId="{FECEE45E-75B7-4439-B63F-1041A326AFD2}" type="presParOf" srcId="{C4A3713F-036E-4D8C-B831-EF6690FD5FBA}" destId="{D023686C-002F-4D25-B704-0125346ED668}" srcOrd="6" destOrd="0" presId="urn:microsoft.com/office/officeart/2005/8/layout/default"/>
    <dgm:cxn modelId="{4C4F08DA-9F96-4F2F-8821-73E84444E99D}" type="presParOf" srcId="{C4A3713F-036E-4D8C-B831-EF6690FD5FBA}" destId="{7641CA0C-CFAA-4C9F-ABB5-39243F3BA187}" srcOrd="7" destOrd="0" presId="urn:microsoft.com/office/officeart/2005/8/layout/default"/>
    <dgm:cxn modelId="{F41E4A72-2C04-4C75-B7EA-B6EAE71CF896}" type="presParOf" srcId="{C4A3713F-036E-4D8C-B831-EF6690FD5FBA}" destId="{3801EB36-486B-45F9-AE79-D15F10C204C7}" srcOrd="8" destOrd="0" presId="urn:microsoft.com/office/officeart/2005/8/layout/default"/>
    <dgm:cxn modelId="{3A07D29E-E5D2-460E-8292-2350A210FEA7}" type="presParOf" srcId="{C4A3713F-036E-4D8C-B831-EF6690FD5FBA}" destId="{01380F6A-FC51-41B9-8BCD-CD9185800187}" srcOrd="9" destOrd="0" presId="urn:microsoft.com/office/officeart/2005/8/layout/default"/>
    <dgm:cxn modelId="{6B18B430-2D2D-4ED3-BC34-16F29E6F22B8}" type="presParOf" srcId="{C4A3713F-036E-4D8C-B831-EF6690FD5FBA}" destId="{493D7DE2-6C22-402B-9ABE-15E97D215D3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0DAF10-FC8C-4E60-B9EE-5549769B99D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C1A344-6430-4880-BD4B-CAEAD525EDEA}">
      <dgm:prSet/>
      <dgm:spPr/>
      <dgm:t>
        <a:bodyPr/>
        <a:lstStyle/>
        <a:p>
          <a:r>
            <a:rPr lang="pl-PL"/>
            <a:t>Nadwrażliwość/podwrażliwość dotykowa</a:t>
          </a:r>
          <a:endParaRPr lang="en-US"/>
        </a:p>
      </dgm:t>
    </dgm:pt>
    <dgm:pt modelId="{00919C7D-6D6D-437D-B049-4850C86AA6C1}" type="parTrans" cxnId="{3B62220B-96BF-4EED-AD66-4872EBA64E69}">
      <dgm:prSet/>
      <dgm:spPr/>
      <dgm:t>
        <a:bodyPr/>
        <a:lstStyle/>
        <a:p>
          <a:endParaRPr lang="en-US"/>
        </a:p>
      </dgm:t>
    </dgm:pt>
    <dgm:pt modelId="{B150BEBF-9A36-4487-AAEE-9AF6C74032EC}" type="sibTrans" cxnId="{3B62220B-96BF-4EED-AD66-4872EBA64E69}">
      <dgm:prSet/>
      <dgm:spPr/>
      <dgm:t>
        <a:bodyPr/>
        <a:lstStyle/>
        <a:p>
          <a:endParaRPr lang="en-US"/>
        </a:p>
      </dgm:t>
    </dgm:pt>
    <dgm:pt modelId="{5DB2E760-C3B3-41A7-8EB4-1601F6C07199}">
      <dgm:prSet/>
      <dgm:spPr/>
      <dgm:t>
        <a:bodyPr/>
        <a:lstStyle/>
        <a:p>
          <a:r>
            <a:rPr lang="pl-PL" b="0" i="0" baseline="0"/>
            <a:t>Nadwrażliwość/podwrażliwość wzrokowa</a:t>
          </a:r>
          <a:endParaRPr lang="en-US"/>
        </a:p>
      </dgm:t>
    </dgm:pt>
    <dgm:pt modelId="{E4BAD745-886D-4894-8F54-0A3AB4EA4865}" type="parTrans" cxnId="{16ADA9C5-95F3-43AB-9FBB-D647F4AAB60A}">
      <dgm:prSet/>
      <dgm:spPr/>
      <dgm:t>
        <a:bodyPr/>
        <a:lstStyle/>
        <a:p>
          <a:endParaRPr lang="en-US"/>
        </a:p>
      </dgm:t>
    </dgm:pt>
    <dgm:pt modelId="{16A7DAC7-49F8-478F-BFEC-9C29C7E76192}" type="sibTrans" cxnId="{16ADA9C5-95F3-43AB-9FBB-D647F4AAB60A}">
      <dgm:prSet/>
      <dgm:spPr/>
      <dgm:t>
        <a:bodyPr/>
        <a:lstStyle/>
        <a:p>
          <a:endParaRPr lang="en-US"/>
        </a:p>
      </dgm:t>
    </dgm:pt>
    <dgm:pt modelId="{59B7F518-F369-4C68-980A-1671689DB03F}">
      <dgm:prSet/>
      <dgm:spPr/>
      <dgm:t>
        <a:bodyPr/>
        <a:lstStyle/>
        <a:p>
          <a:r>
            <a:rPr lang="pl-PL" b="0" i="0" baseline="0"/>
            <a:t>Nadwrażliwość/podwrażliwość słuchowa</a:t>
          </a:r>
          <a:endParaRPr lang="en-US"/>
        </a:p>
      </dgm:t>
    </dgm:pt>
    <dgm:pt modelId="{A16A8528-DB5E-4490-B294-72332EE1F383}" type="parTrans" cxnId="{E7935ADC-2206-47F7-B499-2413852E0257}">
      <dgm:prSet/>
      <dgm:spPr/>
      <dgm:t>
        <a:bodyPr/>
        <a:lstStyle/>
        <a:p>
          <a:endParaRPr lang="en-US"/>
        </a:p>
      </dgm:t>
    </dgm:pt>
    <dgm:pt modelId="{150FF3F4-910A-496B-83D2-28CF3D8BE0BB}" type="sibTrans" cxnId="{E7935ADC-2206-47F7-B499-2413852E0257}">
      <dgm:prSet/>
      <dgm:spPr/>
      <dgm:t>
        <a:bodyPr/>
        <a:lstStyle/>
        <a:p>
          <a:endParaRPr lang="en-US"/>
        </a:p>
      </dgm:t>
    </dgm:pt>
    <dgm:pt modelId="{0B3173DF-97FE-459C-9DC2-C061A06E6E3E}">
      <dgm:prSet/>
      <dgm:spPr/>
      <dgm:t>
        <a:bodyPr/>
        <a:lstStyle/>
        <a:p>
          <a:r>
            <a:rPr lang="pl-PL" b="0" i="0" baseline="0"/>
            <a:t>Nadwrażliwość/podwrażliwość węchowa</a:t>
          </a:r>
          <a:endParaRPr lang="en-US"/>
        </a:p>
      </dgm:t>
    </dgm:pt>
    <dgm:pt modelId="{1B25DB14-EB10-4425-B5F6-4E247D368578}" type="parTrans" cxnId="{69195265-A3FD-4872-82FD-E9A0A4ABAAEE}">
      <dgm:prSet/>
      <dgm:spPr/>
      <dgm:t>
        <a:bodyPr/>
        <a:lstStyle/>
        <a:p>
          <a:endParaRPr lang="en-US"/>
        </a:p>
      </dgm:t>
    </dgm:pt>
    <dgm:pt modelId="{692912E0-8D24-4B0D-8612-0A96D38181C3}" type="sibTrans" cxnId="{69195265-A3FD-4872-82FD-E9A0A4ABAAEE}">
      <dgm:prSet/>
      <dgm:spPr/>
      <dgm:t>
        <a:bodyPr/>
        <a:lstStyle/>
        <a:p>
          <a:endParaRPr lang="en-US"/>
        </a:p>
      </dgm:t>
    </dgm:pt>
    <dgm:pt modelId="{9E5C27F7-BD25-45BC-AF78-795FF3CE1CB8}">
      <dgm:prSet/>
      <dgm:spPr/>
      <dgm:t>
        <a:bodyPr/>
        <a:lstStyle/>
        <a:p>
          <a:r>
            <a:rPr lang="pl-PL"/>
            <a:t>Wybiórczość pokarmowa</a:t>
          </a:r>
          <a:endParaRPr lang="en-US"/>
        </a:p>
      </dgm:t>
    </dgm:pt>
    <dgm:pt modelId="{D22B199D-8E04-446C-AE6E-0E1598114E28}" type="parTrans" cxnId="{5236EA3F-7B1D-417B-8DA6-C510C31D2D0F}">
      <dgm:prSet/>
      <dgm:spPr/>
      <dgm:t>
        <a:bodyPr/>
        <a:lstStyle/>
        <a:p>
          <a:endParaRPr lang="en-US"/>
        </a:p>
      </dgm:t>
    </dgm:pt>
    <dgm:pt modelId="{4353E34D-8C3C-40ED-8D87-9E1BED6ED895}" type="sibTrans" cxnId="{5236EA3F-7B1D-417B-8DA6-C510C31D2D0F}">
      <dgm:prSet/>
      <dgm:spPr/>
      <dgm:t>
        <a:bodyPr/>
        <a:lstStyle/>
        <a:p>
          <a:endParaRPr lang="en-US"/>
        </a:p>
      </dgm:t>
    </dgm:pt>
    <dgm:pt modelId="{B1C5CD40-363F-4ABE-A887-279A11DD557A}">
      <dgm:prSet/>
      <dgm:spPr/>
      <dgm:t>
        <a:bodyPr/>
        <a:lstStyle/>
        <a:p>
          <a:r>
            <a:rPr lang="pl-PL"/>
            <a:t>Nadmierna/ograniczona ruchliwość</a:t>
          </a:r>
          <a:endParaRPr lang="en-US"/>
        </a:p>
      </dgm:t>
    </dgm:pt>
    <dgm:pt modelId="{9C573BD7-80D7-441E-91C3-654088C30DD9}" type="parTrans" cxnId="{569D3734-5B11-4FEF-99B9-BBC99ECD2718}">
      <dgm:prSet/>
      <dgm:spPr/>
      <dgm:t>
        <a:bodyPr/>
        <a:lstStyle/>
        <a:p>
          <a:endParaRPr lang="en-US"/>
        </a:p>
      </dgm:t>
    </dgm:pt>
    <dgm:pt modelId="{88766E07-9DC8-4D6B-A0D3-4EF388F4212A}" type="sibTrans" cxnId="{569D3734-5B11-4FEF-99B9-BBC99ECD2718}">
      <dgm:prSet/>
      <dgm:spPr/>
      <dgm:t>
        <a:bodyPr/>
        <a:lstStyle/>
        <a:p>
          <a:endParaRPr lang="en-US"/>
        </a:p>
      </dgm:t>
    </dgm:pt>
    <dgm:pt modelId="{A9AC9902-9741-459F-981F-FF2E1881B557}">
      <dgm:prSet/>
      <dgm:spPr/>
      <dgm:t>
        <a:bodyPr/>
        <a:lstStyle/>
        <a:p>
          <a:r>
            <a:rPr lang="pl-PL"/>
            <a:t>Przedsionek</a:t>
          </a:r>
          <a:endParaRPr lang="en-US"/>
        </a:p>
      </dgm:t>
    </dgm:pt>
    <dgm:pt modelId="{509708EF-2986-4232-B5D6-B62BF5AC2049}" type="parTrans" cxnId="{D729C723-23B4-4A44-98ED-1A86969200F3}">
      <dgm:prSet/>
      <dgm:spPr/>
      <dgm:t>
        <a:bodyPr/>
        <a:lstStyle/>
        <a:p>
          <a:endParaRPr lang="en-US"/>
        </a:p>
      </dgm:t>
    </dgm:pt>
    <dgm:pt modelId="{6041D8B1-6A21-44A5-9BFD-320FED0328B0}" type="sibTrans" cxnId="{D729C723-23B4-4A44-98ED-1A86969200F3}">
      <dgm:prSet/>
      <dgm:spPr/>
      <dgm:t>
        <a:bodyPr/>
        <a:lstStyle/>
        <a:p>
          <a:endParaRPr lang="en-US"/>
        </a:p>
      </dgm:t>
    </dgm:pt>
    <dgm:pt modelId="{F6530208-35FD-4ED0-AD97-EF8E4F8008C0}">
      <dgm:prSet/>
      <dgm:spPr/>
      <dgm:t>
        <a:bodyPr/>
        <a:lstStyle/>
        <a:p>
          <a:r>
            <a:rPr lang="pl-PL"/>
            <a:t>Propriocepcja</a:t>
          </a:r>
          <a:endParaRPr lang="en-US"/>
        </a:p>
      </dgm:t>
    </dgm:pt>
    <dgm:pt modelId="{7970F039-3D70-4BC5-9075-60DAB6C8EA2C}" type="parTrans" cxnId="{ABE23E6A-5FF6-44AD-AF5F-16A544EA9DDB}">
      <dgm:prSet/>
      <dgm:spPr/>
      <dgm:t>
        <a:bodyPr/>
        <a:lstStyle/>
        <a:p>
          <a:endParaRPr lang="en-US"/>
        </a:p>
      </dgm:t>
    </dgm:pt>
    <dgm:pt modelId="{17279185-0F67-4B6A-9382-555C2C8B1E99}" type="sibTrans" cxnId="{ABE23E6A-5FF6-44AD-AF5F-16A544EA9DDB}">
      <dgm:prSet/>
      <dgm:spPr/>
      <dgm:t>
        <a:bodyPr/>
        <a:lstStyle/>
        <a:p>
          <a:endParaRPr lang="en-US"/>
        </a:p>
      </dgm:t>
    </dgm:pt>
    <dgm:pt modelId="{67B11094-1BC8-42B1-AAD4-6AB572676905}" type="pres">
      <dgm:prSet presAssocID="{F10DAF10-FC8C-4E60-B9EE-5549769B99D6}" presName="diagram" presStyleCnt="0">
        <dgm:presLayoutVars>
          <dgm:dir/>
          <dgm:resizeHandles val="exact"/>
        </dgm:presLayoutVars>
      </dgm:prSet>
      <dgm:spPr/>
    </dgm:pt>
    <dgm:pt modelId="{B4CCCF04-DDD8-47C9-9905-0B7AAA8F3ED3}" type="pres">
      <dgm:prSet presAssocID="{11C1A344-6430-4880-BD4B-CAEAD525EDEA}" presName="node" presStyleLbl="node1" presStyleIdx="0" presStyleCnt="8">
        <dgm:presLayoutVars>
          <dgm:bulletEnabled val="1"/>
        </dgm:presLayoutVars>
      </dgm:prSet>
      <dgm:spPr/>
    </dgm:pt>
    <dgm:pt modelId="{E061C70C-49C6-4185-B835-302D90D65E41}" type="pres">
      <dgm:prSet presAssocID="{B150BEBF-9A36-4487-AAEE-9AF6C74032EC}" presName="sibTrans" presStyleCnt="0"/>
      <dgm:spPr/>
    </dgm:pt>
    <dgm:pt modelId="{5375E812-A95D-49DE-B164-65BC532E1C38}" type="pres">
      <dgm:prSet presAssocID="{5DB2E760-C3B3-41A7-8EB4-1601F6C07199}" presName="node" presStyleLbl="node1" presStyleIdx="1" presStyleCnt="8">
        <dgm:presLayoutVars>
          <dgm:bulletEnabled val="1"/>
        </dgm:presLayoutVars>
      </dgm:prSet>
      <dgm:spPr/>
    </dgm:pt>
    <dgm:pt modelId="{C5DC1D6F-9744-40FB-9D94-B5F4323FC222}" type="pres">
      <dgm:prSet presAssocID="{16A7DAC7-49F8-478F-BFEC-9C29C7E76192}" presName="sibTrans" presStyleCnt="0"/>
      <dgm:spPr/>
    </dgm:pt>
    <dgm:pt modelId="{01D86DF4-4529-4DD7-AEF6-FC9175BCCED7}" type="pres">
      <dgm:prSet presAssocID="{59B7F518-F369-4C68-980A-1671689DB03F}" presName="node" presStyleLbl="node1" presStyleIdx="2" presStyleCnt="8">
        <dgm:presLayoutVars>
          <dgm:bulletEnabled val="1"/>
        </dgm:presLayoutVars>
      </dgm:prSet>
      <dgm:spPr/>
    </dgm:pt>
    <dgm:pt modelId="{5C4A6EC9-98EC-46C9-8A18-5BD29AD1B4CB}" type="pres">
      <dgm:prSet presAssocID="{150FF3F4-910A-496B-83D2-28CF3D8BE0BB}" presName="sibTrans" presStyleCnt="0"/>
      <dgm:spPr/>
    </dgm:pt>
    <dgm:pt modelId="{7680DE3A-4A0E-4438-83A3-7DB301C40CA6}" type="pres">
      <dgm:prSet presAssocID="{0B3173DF-97FE-459C-9DC2-C061A06E6E3E}" presName="node" presStyleLbl="node1" presStyleIdx="3" presStyleCnt="8">
        <dgm:presLayoutVars>
          <dgm:bulletEnabled val="1"/>
        </dgm:presLayoutVars>
      </dgm:prSet>
      <dgm:spPr/>
    </dgm:pt>
    <dgm:pt modelId="{820FD5A1-E240-4E63-8FD0-258034FBB3CA}" type="pres">
      <dgm:prSet presAssocID="{692912E0-8D24-4B0D-8612-0A96D38181C3}" presName="sibTrans" presStyleCnt="0"/>
      <dgm:spPr/>
    </dgm:pt>
    <dgm:pt modelId="{807D5BCA-9F58-4B28-9D6C-F26061DA4385}" type="pres">
      <dgm:prSet presAssocID="{9E5C27F7-BD25-45BC-AF78-795FF3CE1CB8}" presName="node" presStyleLbl="node1" presStyleIdx="4" presStyleCnt="8">
        <dgm:presLayoutVars>
          <dgm:bulletEnabled val="1"/>
        </dgm:presLayoutVars>
      </dgm:prSet>
      <dgm:spPr/>
    </dgm:pt>
    <dgm:pt modelId="{32AD06D7-BE07-4A06-9457-FCC16108E912}" type="pres">
      <dgm:prSet presAssocID="{4353E34D-8C3C-40ED-8D87-9E1BED6ED895}" presName="sibTrans" presStyleCnt="0"/>
      <dgm:spPr/>
    </dgm:pt>
    <dgm:pt modelId="{19BBC1CE-044F-4024-A454-A5732B95A86D}" type="pres">
      <dgm:prSet presAssocID="{B1C5CD40-363F-4ABE-A887-279A11DD557A}" presName="node" presStyleLbl="node1" presStyleIdx="5" presStyleCnt="8">
        <dgm:presLayoutVars>
          <dgm:bulletEnabled val="1"/>
        </dgm:presLayoutVars>
      </dgm:prSet>
      <dgm:spPr/>
    </dgm:pt>
    <dgm:pt modelId="{559CA27D-6FFD-49CF-A8A2-99CC2BBF0BB3}" type="pres">
      <dgm:prSet presAssocID="{88766E07-9DC8-4D6B-A0D3-4EF388F4212A}" presName="sibTrans" presStyleCnt="0"/>
      <dgm:spPr/>
    </dgm:pt>
    <dgm:pt modelId="{08FF6179-C8BB-49A2-85EA-2220C5205F96}" type="pres">
      <dgm:prSet presAssocID="{A9AC9902-9741-459F-981F-FF2E1881B557}" presName="node" presStyleLbl="node1" presStyleIdx="6" presStyleCnt="8">
        <dgm:presLayoutVars>
          <dgm:bulletEnabled val="1"/>
        </dgm:presLayoutVars>
      </dgm:prSet>
      <dgm:spPr/>
    </dgm:pt>
    <dgm:pt modelId="{AB07E5D5-D54E-4D5F-A3AB-1D37C385EB2E}" type="pres">
      <dgm:prSet presAssocID="{6041D8B1-6A21-44A5-9BFD-320FED0328B0}" presName="sibTrans" presStyleCnt="0"/>
      <dgm:spPr/>
    </dgm:pt>
    <dgm:pt modelId="{4A25DD0C-F570-4AE5-AA9C-38DC28979FFF}" type="pres">
      <dgm:prSet presAssocID="{F6530208-35FD-4ED0-AD97-EF8E4F8008C0}" presName="node" presStyleLbl="node1" presStyleIdx="7" presStyleCnt="8">
        <dgm:presLayoutVars>
          <dgm:bulletEnabled val="1"/>
        </dgm:presLayoutVars>
      </dgm:prSet>
      <dgm:spPr/>
    </dgm:pt>
  </dgm:ptLst>
  <dgm:cxnLst>
    <dgm:cxn modelId="{1C507C07-D1F8-4E0C-8852-B8162383A1E0}" type="presOf" srcId="{5DB2E760-C3B3-41A7-8EB4-1601F6C07199}" destId="{5375E812-A95D-49DE-B164-65BC532E1C38}" srcOrd="0" destOrd="0" presId="urn:microsoft.com/office/officeart/2005/8/layout/default"/>
    <dgm:cxn modelId="{3B62220B-96BF-4EED-AD66-4872EBA64E69}" srcId="{F10DAF10-FC8C-4E60-B9EE-5549769B99D6}" destId="{11C1A344-6430-4880-BD4B-CAEAD525EDEA}" srcOrd="0" destOrd="0" parTransId="{00919C7D-6D6D-437D-B049-4850C86AA6C1}" sibTransId="{B150BEBF-9A36-4487-AAEE-9AF6C74032EC}"/>
    <dgm:cxn modelId="{C863450C-04B0-4F16-B6E1-3E6C9834AD93}" type="presOf" srcId="{A9AC9902-9741-459F-981F-FF2E1881B557}" destId="{08FF6179-C8BB-49A2-85EA-2220C5205F96}" srcOrd="0" destOrd="0" presId="urn:microsoft.com/office/officeart/2005/8/layout/default"/>
    <dgm:cxn modelId="{D729C723-23B4-4A44-98ED-1A86969200F3}" srcId="{F10DAF10-FC8C-4E60-B9EE-5549769B99D6}" destId="{A9AC9902-9741-459F-981F-FF2E1881B557}" srcOrd="6" destOrd="0" parTransId="{509708EF-2986-4232-B5D6-B62BF5AC2049}" sibTransId="{6041D8B1-6A21-44A5-9BFD-320FED0328B0}"/>
    <dgm:cxn modelId="{569D3734-5B11-4FEF-99B9-BBC99ECD2718}" srcId="{F10DAF10-FC8C-4E60-B9EE-5549769B99D6}" destId="{B1C5CD40-363F-4ABE-A887-279A11DD557A}" srcOrd="5" destOrd="0" parTransId="{9C573BD7-80D7-441E-91C3-654088C30DD9}" sibTransId="{88766E07-9DC8-4D6B-A0D3-4EF388F4212A}"/>
    <dgm:cxn modelId="{5236EA3F-7B1D-417B-8DA6-C510C31D2D0F}" srcId="{F10DAF10-FC8C-4E60-B9EE-5549769B99D6}" destId="{9E5C27F7-BD25-45BC-AF78-795FF3CE1CB8}" srcOrd="4" destOrd="0" parTransId="{D22B199D-8E04-446C-AE6E-0E1598114E28}" sibTransId="{4353E34D-8C3C-40ED-8D87-9E1BED6ED895}"/>
    <dgm:cxn modelId="{69195265-A3FD-4872-82FD-E9A0A4ABAAEE}" srcId="{F10DAF10-FC8C-4E60-B9EE-5549769B99D6}" destId="{0B3173DF-97FE-459C-9DC2-C061A06E6E3E}" srcOrd="3" destOrd="0" parTransId="{1B25DB14-EB10-4425-B5F6-4E247D368578}" sibTransId="{692912E0-8D24-4B0D-8612-0A96D38181C3}"/>
    <dgm:cxn modelId="{ABE23E6A-5FF6-44AD-AF5F-16A544EA9DDB}" srcId="{F10DAF10-FC8C-4E60-B9EE-5549769B99D6}" destId="{F6530208-35FD-4ED0-AD97-EF8E4F8008C0}" srcOrd="7" destOrd="0" parTransId="{7970F039-3D70-4BC5-9075-60DAB6C8EA2C}" sibTransId="{17279185-0F67-4B6A-9382-555C2C8B1E99}"/>
    <dgm:cxn modelId="{F8BB7270-2B8D-4BE5-AA8E-ACE1DDBD125E}" type="presOf" srcId="{59B7F518-F369-4C68-980A-1671689DB03F}" destId="{01D86DF4-4529-4DD7-AEF6-FC9175BCCED7}" srcOrd="0" destOrd="0" presId="urn:microsoft.com/office/officeart/2005/8/layout/default"/>
    <dgm:cxn modelId="{A550A37A-F139-42B2-8EE5-C1F35E00172B}" type="presOf" srcId="{0B3173DF-97FE-459C-9DC2-C061A06E6E3E}" destId="{7680DE3A-4A0E-4438-83A3-7DB301C40CA6}" srcOrd="0" destOrd="0" presId="urn:microsoft.com/office/officeart/2005/8/layout/default"/>
    <dgm:cxn modelId="{A0071E98-2191-4AAD-8AB3-F9DC287BBC46}" type="presOf" srcId="{9E5C27F7-BD25-45BC-AF78-795FF3CE1CB8}" destId="{807D5BCA-9F58-4B28-9D6C-F26061DA4385}" srcOrd="0" destOrd="0" presId="urn:microsoft.com/office/officeart/2005/8/layout/default"/>
    <dgm:cxn modelId="{7A3B689C-BC09-4EE1-AF53-20631520D934}" type="presOf" srcId="{F6530208-35FD-4ED0-AD97-EF8E4F8008C0}" destId="{4A25DD0C-F570-4AE5-AA9C-38DC28979FFF}" srcOrd="0" destOrd="0" presId="urn:microsoft.com/office/officeart/2005/8/layout/default"/>
    <dgm:cxn modelId="{E258D8A4-6F23-40DE-AA2F-82473B9238E6}" type="presOf" srcId="{11C1A344-6430-4880-BD4B-CAEAD525EDEA}" destId="{B4CCCF04-DDD8-47C9-9905-0B7AAA8F3ED3}" srcOrd="0" destOrd="0" presId="urn:microsoft.com/office/officeart/2005/8/layout/default"/>
    <dgm:cxn modelId="{1C4B19C3-2119-470B-ADC2-27F6049A0D83}" type="presOf" srcId="{F10DAF10-FC8C-4E60-B9EE-5549769B99D6}" destId="{67B11094-1BC8-42B1-AAD4-6AB572676905}" srcOrd="0" destOrd="0" presId="urn:microsoft.com/office/officeart/2005/8/layout/default"/>
    <dgm:cxn modelId="{16ADA9C5-95F3-43AB-9FBB-D647F4AAB60A}" srcId="{F10DAF10-FC8C-4E60-B9EE-5549769B99D6}" destId="{5DB2E760-C3B3-41A7-8EB4-1601F6C07199}" srcOrd="1" destOrd="0" parTransId="{E4BAD745-886D-4894-8F54-0A3AB4EA4865}" sibTransId="{16A7DAC7-49F8-478F-BFEC-9C29C7E76192}"/>
    <dgm:cxn modelId="{E7935ADC-2206-47F7-B499-2413852E0257}" srcId="{F10DAF10-FC8C-4E60-B9EE-5549769B99D6}" destId="{59B7F518-F369-4C68-980A-1671689DB03F}" srcOrd="2" destOrd="0" parTransId="{A16A8528-DB5E-4490-B294-72332EE1F383}" sibTransId="{150FF3F4-910A-496B-83D2-28CF3D8BE0BB}"/>
    <dgm:cxn modelId="{2F377CFE-22C2-4D39-95E5-25A6B34C4938}" type="presOf" srcId="{B1C5CD40-363F-4ABE-A887-279A11DD557A}" destId="{19BBC1CE-044F-4024-A454-A5732B95A86D}" srcOrd="0" destOrd="0" presId="urn:microsoft.com/office/officeart/2005/8/layout/default"/>
    <dgm:cxn modelId="{B36BADA7-6981-4FBC-8264-AD4E2873F785}" type="presParOf" srcId="{67B11094-1BC8-42B1-AAD4-6AB572676905}" destId="{B4CCCF04-DDD8-47C9-9905-0B7AAA8F3ED3}" srcOrd="0" destOrd="0" presId="urn:microsoft.com/office/officeart/2005/8/layout/default"/>
    <dgm:cxn modelId="{D4328399-02F7-445D-911E-DFB63F43E10B}" type="presParOf" srcId="{67B11094-1BC8-42B1-AAD4-6AB572676905}" destId="{E061C70C-49C6-4185-B835-302D90D65E41}" srcOrd="1" destOrd="0" presId="urn:microsoft.com/office/officeart/2005/8/layout/default"/>
    <dgm:cxn modelId="{19357B9C-6E11-4224-894E-0B011034D5B9}" type="presParOf" srcId="{67B11094-1BC8-42B1-AAD4-6AB572676905}" destId="{5375E812-A95D-49DE-B164-65BC532E1C38}" srcOrd="2" destOrd="0" presId="urn:microsoft.com/office/officeart/2005/8/layout/default"/>
    <dgm:cxn modelId="{D72EF08F-9C4F-4084-BB1F-528AA6784F2A}" type="presParOf" srcId="{67B11094-1BC8-42B1-AAD4-6AB572676905}" destId="{C5DC1D6F-9744-40FB-9D94-B5F4323FC222}" srcOrd="3" destOrd="0" presId="urn:microsoft.com/office/officeart/2005/8/layout/default"/>
    <dgm:cxn modelId="{17FA681C-886E-4E49-8DDB-764EE037F45E}" type="presParOf" srcId="{67B11094-1BC8-42B1-AAD4-6AB572676905}" destId="{01D86DF4-4529-4DD7-AEF6-FC9175BCCED7}" srcOrd="4" destOrd="0" presId="urn:microsoft.com/office/officeart/2005/8/layout/default"/>
    <dgm:cxn modelId="{ED263702-B27A-4D92-9974-F50FF9476897}" type="presParOf" srcId="{67B11094-1BC8-42B1-AAD4-6AB572676905}" destId="{5C4A6EC9-98EC-46C9-8A18-5BD29AD1B4CB}" srcOrd="5" destOrd="0" presId="urn:microsoft.com/office/officeart/2005/8/layout/default"/>
    <dgm:cxn modelId="{FE65AB5C-CCC1-42F6-B44C-45D273472606}" type="presParOf" srcId="{67B11094-1BC8-42B1-AAD4-6AB572676905}" destId="{7680DE3A-4A0E-4438-83A3-7DB301C40CA6}" srcOrd="6" destOrd="0" presId="urn:microsoft.com/office/officeart/2005/8/layout/default"/>
    <dgm:cxn modelId="{ECE6C68B-12D8-424E-BCE5-990D8BC59AEF}" type="presParOf" srcId="{67B11094-1BC8-42B1-AAD4-6AB572676905}" destId="{820FD5A1-E240-4E63-8FD0-258034FBB3CA}" srcOrd="7" destOrd="0" presId="urn:microsoft.com/office/officeart/2005/8/layout/default"/>
    <dgm:cxn modelId="{E1CB763C-CEDF-4500-A87D-345C71CEEDD2}" type="presParOf" srcId="{67B11094-1BC8-42B1-AAD4-6AB572676905}" destId="{807D5BCA-9F58-4B28-9D6C-F26061DA4385}" srcOrd="8" destOrd="0" presId="urn:microsoft.com/office/officeart/2005/8/layout/default"/>
    <dgm:cxn modelId="{EA8318DC-F7D2-4A00-9C92-DF6289CE9EA2}" type="presParOf" srcId="{67B11094-1BC8-42B1-AAD4-6AB572676905}" destId="{32AD06D7-BE07-4A06-9457-FCC16108E912}" srcOrd="9" destOrd="0" presId="urn:microsoft.com/office/officeart/2005/8/layout/default"/>
    <dgm:cxn modelId="{AAF2E743-0CDC-43CB-8698-0E09E09F1DBA}" type="presParOf" srcId="{67B11094-1BC8-42B1-AAD4-6AB572676905}" destId="{19BBC1CE-044F-4024-A454-A5732B95A86D}" srcOrd="10" destOrd="0" presId="urn:microsoft.com/office/officeart/2005/8/layout/default"/>
    <dgm:cxn modelId="{4D70A1CC-0D83-4F4F-AE77-3CA2998C2625}" type="presParOf" srcId="{67B11094-1BC8-42B1-AAD4-6AB572676905}" destId="{559CA27D-6FFD-49CF-A8A2-99CC2BBF0BB3}" srcOrd="11" destOrd="0" presId="urn:microsoft.com/office/officeart/2005/8/layout/default"/>
    <dgm:cxn modelId="{90E75831-5720-45CF-84CE-483527C6FF01}" type="presParOf" srcId="{67B11094-1BC8-42B1-AAD4-6AB572676905}" destId="{08FF6179-C8BB-49A2-85EA-2220C5205F96}" srcOrd="12" destOrd="0" presId="urn:microsoft.com/office/officeart/2005/8/layout/default"/>
    <dgm:cxn modelId="{2F124A6A-28B5-4C1D-BEF6-E51D360DABB5}" type="presParOf" srcId="{67B11094-1BC8-42B1-AAD4-6AB572676905}" destId="{AB07E5D5-D54E-4D5F-A3AB-1D37C385EB2E}" srcOrd="13" destOrd="0" presId="urn:microsoft.com/office/officeart/2005/8/layout/default"/>
    <dgm:cxn modelId="{5143E7C2-F11A-4F87-A8BD-7B5DCC68D346}" type="presParOf" srcId="{67B11094-1BC8-42B1-AAD4-6AB572676905}" destId="{4A25DD0C-F570-4AE5-AA9C-38DC28979FF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24D7EA-242E-49B8-BFD0-713AC4BAF41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EA596D-FD70-4066-BA4C-C1B3F136B5CC}">
      <dgm:prSet/>
      <dgm:spPr/>
      <dgm:t>
        <a:bodyPr/>
        <a:lstStyle/>
        <a:p>
          <a:r>
            <a:rPr lang="pl-PL" b="1" i="0" baseline="0"/>
            <a:t>Czynniki biologiczne (organiczne): to przyczyny wynikające z uwarunkowań genetycznych, chorób, uszkodzeń układu nerwowego</a:t>
          </a:r>
          <a:endParaRPr lang="en-US"/>
        </a:p>
      </dgm:t>
    </dgm:pt>
    <dgm:pt modelId="{DBFDF84B-7153-4C21-9DF2-C8DDAC575369}" type="parTrans" cxnId="{8DC29483-C102-4A67-BB8A-00E844825389}">
      <dgm:prSet/>
      <dgm:spPr/>
      <dgm:t>
        <a:bodyPr/>
        <a:lstStyle/>
        <a:p>
          <a:endParaRPr lang="en-US"/>
        </a:p>
      </dgm:t>
    </dgm:pt>
    <dgm:pt modelId="{24ADCF21-AC2B-458D-9024-599E9ECE7450}" type="sibTrans" cxnId="{8DC29483-C102-4A67-BB8A-00E844825389}">
      <dgm:prSet/>
      <dgm:spPr/>
      <dgm:t>
        <a:bodyPr/>
        <a:lstStyle/>
        <a:p>
          <a:endParaRPr lang="en-US"/>
        </a:p>
      </dgm:t>
    </dgm:pt>
    <dgm:pt modelId="{064E77D1-907E-474D-A7C8-C5C12D72F8A4}">
      <dgm:prSet/>
      <dgm:spPr/>
      <dgm:t>
        <a:bodyPr/>
        <a:lstStyle/>
        <a:p>
          <a:r>
            <a:rPr lang="pl-PL" b="1" i="0" baseline="0"/>
            <a:t>Czynniki środowiskowe: związane z warunkami, w jakich dziecko się wychowuje</a:t>
          </a:r>
          <a:endParaRPr lang="en-US"/>
        </a:p>
      </dgm:t>
    </dgm:pt>
    <dgm:pt modelId="{7A9292E8-74D3-45C0-B739-F3101E0E8331}" type="parTrans" cxnId="{C2BF025B-5BAD-4189-9522-8B481A70536F}">
      <dgm:prSet/>
      <dgm:spPr/>
      <dgm:t>
        <a:bodyPr/>
        <a:lstStyle/>
        <a:p>
          <a:endParaRPr lang="en-US"/>
        </a:p>
      </dgm:t>
    </dgm:pt>
    <dgm:pt modelId="{C9C450DA-C67F-48B4-B26C-8CED293EF596}" type="sibTrans" cxnId="{C2BF025B-5BAD-4189-9522-8B481A70536F}">
      <dgm:prSet/>
      <dgm:spPr/>
      <dgm:t>
        <a:bodyPr/>
        <a:lstStyle/>
        <a:p>
          <a:endParaRPr lang="en-US"/>
        </a:p>
      </dgm:t>
    </dgm:pt>
    <dgm:pt modelId="{04549986-8144-4A7B-A444-948026AF2BCC}">
      <dgm:prSet/>
      <dgm:spPr/>
      <dgm:t>
        <a:bodyPr/>
        <a:lstStyle/>
        <a:p>
          <a:r>
            <a:rPr lang="pl-PL" b="1" i="0" baseline="0"/>
            <a:t>Czynniki psychologiczne: związane z przeżyciami i stanem emocjonalnym dziecka </a:t>
          </a:r>
          <a:endParaRPr lang="en-US"/>
        </a:p>
      </dgm:t>
    </dgm:pt>
    <dgm:pt modelId="{4E552DF6-1F69-4621-AC31-43F1A41BCD9E}" type="parTrans" cxnId="{CBD3CA44-59FF-4633-96B3-6A07433C1A7F}">
      <dgm:prSet/>
      <dgm:spPr/>
      <dgm:t>
        <a:bodyPr/>
        <a:lstStyle/>
        <a:p>
          <a:endParaRPr lang="en-US"/>
        </a:p>
      </dgm:t>
    </dgm:pt>
    <dgm:pt modelId="{0403AC0D-B71D-4B93-9C6E-D792CFAFC7E7}" type="sibTrans" cxnId="{CBD3CA44-59FF-4633-96B3-6A07433C1A7F}">
      <dgm:prSet/>
      <dgm:spPr/>
      <dgm:t>
        <a:bodyPr/>
        <a:lstStyle/>
        <a:p>
          <a:endParaRPr lang="en-US"/>
        </a:p>
      </dgm:t>
    </dgm:pt>
    <dgm:pt modelId="{F7D4A26F-A53B-43C0-A76C-D6312CA57D38}">
      <dgm:prSet/>
      <dgm:spPr/>
      <dgm:t>
        <a:bodyPr/>
        <a:lstStyle/>
        <a:p>
          <a:r>
            <a:rPr lang="pl-PL" b="1" i="0" baseline="0"/>
            <a:t>Czynniki społeczne i kulturowe: niski status materialny i społeczny rodziny – ograniczony dostęp do edukacji, książek, zajęć dodatkowych.</a:t>
          </a:r>
          <a:endParaRPr lang="en-US"/>
        </a:p>
      </dgm:t>
    </dgm:pt>
    <dgm:pt modelId="{1AF7B2E4-A86A-42BF-A3F7-BF76D6FBEF1F}" type="parTrans" cxnId="{47473C30-B89B-4576-99A5-C4ADDDD26E42}">
      <dgm:prSet/>
      <dgm:spPr/>
      <dgm:t>
        <a:bodyPr/>
        <a:lstStyle/>
        <a:p>
          <a:endParaRPr lang="en-US"/>
        </a:p>
      </dgm:t>
    </dgm:pt>
    <dgm:pt modelId="{66F3A950-7D5E-45CC-980F-E6DA528B24B6}" type="sibTrans" cxnId="{47473C30-B89B-4576-99A5-C4ADDDD26E42}">
      <dgm:prSet/>
      <dgm:spPr/>
      <dgm:t>
        <a:bodyPr/>
        <a:lstStyle/>
        <a:p>
          <a:endParaRPr lang="en-US"/>
        </a:p>
      </dgm:t>
    </dgm:pt>
    <dgm:pt modelId="{437DCDE2-64A4-4ED3-B485-41AD4BF8A555}">
      <dgm:prSet/>
      <dgm:spPr/>
      <dgm:t>
        <a:bodyPr/>
        <a:lstStyle/>
        <a:p>
          <a:r>
            <a:rPr lang="pl-PL" b="1" i="0" baseline="0"/>
            <a:t>Przyczyny rozwojowe (naturalne różnice): indywidualne tempo rozwoju, różnice temperamentalne</a:t>
          </a:r>
          <a:endParaRPr lang="en-US"/>
        </a:p>
      </dgm:t>
    </dgm:pt>
    <dgm:pt modelId="{DCC00C4C-A6A6-40BE-8DC4-41F8B71F7935}" type="parTrans" cxnId="{D077EA83-DD97-4D32-BDC9-7759E9AFB92F}">
      <dgm:prSet/>
      <dgm:spPr/>
      <dgm:t>
        <a:bodyPr/>
        <a:lstStyle/>
        <a:p>
          <a:endParaRPr lang="en-US"/>
        </a:p>
      </dgm:t>
    </dgm:pt>
    <dgm:pt modelId="{A9BF7C9F-4AAE-462A-87C2-9E68EF61D9AA}" type="sibTrans" cxnId="{D077EA83-DD97-4D32-BDC9-7759E9AFB92F}">
      <dgm:prSet/>
      <dgm:spPr/>
      <dgm:t>
        <a:bodyPr/>
        <a:lstStyle/>
        <a:p>
          <a:endParaRPr lang="en-US"/>
        </a:p>
      </dgm:t>
    </dgm:pt>
    <dgm:pt modelId="{FFECE45D-CDC9-4802-ABCB-277ED1E1B8FE}">
      <dgm:prSet/>
      <dgm:spPr/>
      <dgm:t>
        <a:bodyPr/>
        <a:lstStyle/>
        <a:p>
          <a:r>
            <a:rPr lang="pl-PL" b="0" i="0" baseline="0"/>
            <a:t>Pojedyncza przyczyna rzadko wyjaśnia trudności rozwojowe. Zwykle mamy do czynienia z </a:t>
          </a:r>
          <a:r>
            <a:rPr lang="pl-PL" b="1" i="0" baseline="0"/>
            <a:t>nakładaniem się kilku czynników</a:t>
          </a:r>
          <a:endParaRPr lang="en-US"/>
        </a:p>
      </dgm:t>
    </dgm:pt>
    <dgm:pt modelId="{82026A52-43AA-4B7D-9BB4-FA6AC7168ABF}" type="parTrans" cxnId="{048392F2-B685-4ECD-BA6C-5FCC72018403}">
      <dgm:prSet/>
      <dgm:spPr/>
      <dgm:t>
        <a:bodyPr/>
        <a:lstStyle/>
        <a:p>
          <a:endParaRPr lang="en-US"/>
        </a:p>
      </dgm:t>
    </dgm:pt>
    <dgm:pt modelId="{EFCE5C84-5C2F-4425-BC2C-8013EDF2C777}" type="sibTrans" cxnId="{048392F2-B685-4ECD-BA6C-5FCC72018403}">
      <dgm:prSet/>
      <dgm:spPr/>
      <dgm:t>
        <a:bodyPr/>
        <a:lstStyle/>
        <a:p>
          <a:endParaRPr lang="en-US"/>
        </a:p>
      </dgm:t>
    </dgm:pt>
    <dgm:pt modelId="{B5FA9AD7-A881-4FA4-B426-4010F9354F8E}" type="pres">
      <dgm:prSet presAssocID="{B624D7EA-242E-49B8-BFD0-713AC4BAF414}" presName="diagram" presStyleCnt="0">
        <dgm:presLayoutVars>
          <dgm:dir/>
          <dgm:resizeHandles val="exact"/>
        </dgm:presLayoutVars>
      </dgm:prSet>
      <dgm:spPr/>
    </dgm:pt>
    <dgm:pt modelId="{7484906D-6669-4557-BD37-4E56FA1B0617}" type="pres">
      <dgm:prSet presAssocID="{96EA596D-FD70-4066-BA4C-C1B3F136B5CC}" presName="node" presStyleLbl="node1" presStyleIdx="0" presStyleCnt="6">
        <dgm:presLayoutVars>
          <dgm:bulletEnabled val="1"/>
        </dgm:presLayoutVars>
      </dgm:prSet>
      <dgm:spPr/>
    </dgm:pt>
    <dgm:pt modelId="{0185FD37-2DAC-44D1-AC19-FB1D648F07B5}" type="pres">
      <dgm:prSet presAssocID="{24ADCF21-AC2B-458D-9024-599E9ECE7450}" presName="sibTrans" presStyleCnt="0"/>
      <dgm:spPr/>
    </dgm:pt>
    <dgm:pt modelId="{1F04DB29-D315-479C-8912-70C4CE3C93ED}" type="pres">
      <dgm:prSet presAssocID="{064E77D1-907E-474D-A7C8-C5C12D72F8A4}" presName="node" presStyleLbl="node1" presStyleIdx="1" presStyleCnt="6">
        <dgm:presLayoutVars>
          <dgm:bulletEnabled val="1"/>
        </dgm:presLayoutVars>
      </dgm:prSet>
      <dgm:spPr/>
    </dgm:pt>
    <dgm:pt modelId="{5EB55AE2-1219-47FA-BC88-BCCD4C88FE6E}" type="pres">
      <dgm:prSet presAssocID="{C9C450DA-C67F-48B4-B26C-8CED293EF596}" presName="sibTrans" presStyleCnt="0"/>
      <dgm:spPr/>
    </dgm:pt>
    <dgm:pt modelId="{2FCC4D9E-BA23-426E-82A9-185E068E9039}" type="pres">
      <dgm:prSet presAssocID="{04549986-8144-4A7B-A444-948026AF2BCC}" presName="node" presStyleLbl="node1" presStyleIdx="2" presStyleCnt="6">
        <dgm:presLayoutVars>
          <dgm:bulletEnabled val="1"/>
        </dgm:presLayoutVars>
      </dgm:prSet>
      <dgm:spPr/>
    </dgm:pt>
    <dgm:pt modelId="{D2842B81-76CA-427D-BF71-45970281B950}" type="pres">
      <dgm:prSet presAssocID="{0403AC0D-B71D-4B93-9C6E-D792CFAFC7E7}" presName="sibTrans" presStyleCnt="0"/>
      <dgm:spPr/>
    </dgm:pt>
    <dgm:pt modelId="{6049E82C-49CC-4344-89A0-F42CCA6B9746}" type="pres">
      <dgm:prSet presAssocID="{F7D4A26F-A53B-43C0-A76C-D6312CA57D38}" presName="node" presStyleLbl="node1" presStyleIdx="3" presStyleCnt="6">
        <dgm:presLayoutVars>
          <dgm:bulletEnabled val="1"/>
        </dgm:presLayoutVars>
      </dgm:prSet>
      <dgm:spPr/>
    </dgm:pt>
    <dgm:pt modelId="{205ABEEE-7906-4F88-B60B-460B7A9912F5}" type="pres">
      <dgm:prSet presAssocID="{66F3A950-7D5E-45CC-980F-E6DA528B24B6}" presName="sibTrans" presStyleCnt="0"/>
      <dgm:spPr/>
    </dgm:pt>
    <dgm:pt modelId="{15411973-F822-40A9-9F7D-C825D749418D}" type="pres">
      <dgm:prSet presAssocID="{437DCDE2-64A4-4ED3-B485-41AD4BF8A555}" presName="node" presStyleLbl="node1" presStyleIdx="4" presStyleCnt="6">
        <dgm:presLayoutVars>
          <dgm:bulletEnabled val="1"/>
        </dgm:presLayoutVars>
      </dgm:prSet>
      <dgm:spPr/>
    </dgm:pt>
    <dgm:pt modelId="{4C963742-532A-468C-B044-730BE597A287}" type="pres">
      <dgm:prSet presAssocID="{A9BF7C9F-4AAE-462A-87C2-9E68EF61D9AA}" presName="sibTrans" presStyleCnt="0"/>
      <dgm:spPr/>
    </dgm:pt>
    <dgm:pt modelId="{857EA607-1118-4926-8BF4-F304DC732097}" type="pres">
      <dgm:prSet presAssocID="{FFECE45D-CDC9-4802-ABCB-277ED1E1B8FE}" presName="node" presStyleLbl="node1" presStyleIdx="5" presStyleCnt="6">
        <dgm:presLayoutVars>
          <dgm:bulletEnabled val="1"/>
        </dgm:presLayoutVars>
      </dgm:prSet>
      <dgm:spPr/>
    </dgm:pt>
  </dgm:ptLst>
  <dgm:cxnLst>
    <dgm:cxn modelId="{2E8E8310-E62E-4FBB-9734-E34BD601C86C}" type="presOf" srcId="{B624D7EA-242E-49B8-BFD0-713AC4BAF414}" destId="{B5FA9AD7-A881-4FA4-B426-4010F9354F8E}" srcOrd="0" destOrd="0" presId="urn:microsoft.com/office/officeart/2005/8/layout/default"/>
    <dgm:cxn modelId="{4FEC5F17-681B-4574-803C-51867EE8AA16}" type="presOf" srcId="{04549986-8144-4A7B-A444-948026AF2BCC}" destId="{2FCC4D9E-BA23-426E-82A9-185E068E9039}" srcOrd="0" destOrd="0" presId="urn:microsoft.com/office/officeart/2005/8/layout/default"/>
    <dgm:cxn modelId="{47473C30-B89B-4576-99A5-C4ADDDD26E42}" srcId="{B624D7EA-242E-49B8-BFD0-713AC4BAF414}" destId="{F7D4A26F-A53B-43C0-A76C-D6312CA57D38}" srcOrd="3" destOrd="0" parTransId="{1AF7B2E4-A86A-42BF-A3F7-BF76D6FBEF1F}" sibTransId="{66F3A950-7D5E-45CC-980F-E6DA528B24B6}"/>
    <dgm:cxn modelId="{C2BF025B-5BAD-4189-9522-8B481A70536F}" srcId="{B624D7EA-242E-49B8-BFD0-713AC4BAF414}" destId="{064E77D1-907E-474D-A7C8-C5C12D72F8A4}" srcOrd="1" destOrd="0" parTransId="{7A9292E8-74D3-45C0-B739-F3101E0E8331}" sibTransId="{C9C450DA-C67F-48B4-B26C-8CED293EF596}"/>
    <dgm:cxn modelId="{CBD3CA44-59FF-4633-96B3-6A07433C1A7F}" srcId="{B624D7EA-242E-49B8-BFD0-713AC4BAF414}" destId="{04549986-8144-4A7B-A444-948026AF2BCC}" srcOrd="2" destOrd="0" parTransId="{4E552DF6-1F69-4621-AC31-43F1A41BCD9E}" sibTransId="{0403AC0D-B71D-4B93-9C6E-D792CFAFC7E7}"/>
    <dgm:cxn modelId="{1FFE784A-5222-492D-ADB9-FADE8F420B47}" type="presOf" srcId="{FFECE45D-CDC9-4802-ABCB-277ED1E1B8FE}" destId="{857EA607-1118-4926-8BF4-F304DC732097}" srcOrd="0" destOrd="0" presId="urn:microsoft.com/office/officeart/2005/8/layout/default"/>
    <dgm:cxn modelId="{8DC29483-C102-4A67-BB8A-00E844825389}" srcId="{B624D7EA-242E-49B8-BFD0-713AC4BAF414}" destId="{96EA596D-FD70-4066-BA4C-C1B3F136B5CC}" srcOrd="0" destOrd="0" parTransId="{DBFDF84B-7153-4C21-9DF2-C8DDAC575369}" sibTransId="{24ADCF21-AC2B-458D-9024-599E9ECE7450}"/>
    <dgm:cxn modelId="{D077EA83-DD97-4D32-BDC9-7759E9AFB92F}" srcId="{B624D7EA-242E-49B8-BFD0-713AC4BAF414}" destId="{437DCDE2-64A4-4ED3-B485-41AD4BF8A555}" srcOrd="4" destOrd="0" parTransId="{DCC00C4C-A6A6-40BE-8DC4-41F8B71F7935}" sibTransId="{A9BF7C9F-4AAE-462A-87C2-9E68EF61D9AA}"/>
    <dgm:cxn modelId="{7E736B85-A303-4023-9E36-A12866C7796C}" type="presOf" srcId="{064E77D1-907E-474D-A7C8-C5C12D72F8A4}" destId="{1F04DB29-D315-479C-8912-70C4CE3C93ED}" srcOrd="0" destOrd="0" presId="urn:microsoft.com/office/officeart/2005/8/layout/default"/>
    <dgm:cxn modelId="{3ABA5295-6CDB-4DCC-B660-A88EA6427051}" type="presOf" srcId="{F7D4A26F-A53B-43C0-A76C-D6312CA57D38}" destId="{6049E82C-49CC-4344-89A0-F42CCA6B9746}" srcOrd="0" destOrd="0" presId="urn:microsoft.com/office/officeart/2005/8/layout/default"/>
    <dgm:cxn modelId="{F795C1A1-D5B6-401F-B0E3-9B079EA502E6}" type="presOf" srcId="{437DCDE2-64A4-4ED3-B485-41AD4BF8A555}" destId="{15411973-F822-40A9-9F7D-C825D749418D}" srcOrd="0" destOrd="0" presId="urn:microsoft.com/office/officeart/2005/8/layout/default"/>
    <dgm:cxn modelId="{048392F2-B685-4ECD-BA6C-5FCC72018403}" srcId="{B624D7EA-242E-49B8-BFD0-713AC4BAF414}" destId="{FFECE45D-CDC9-4802-ABCB-277ED1E1B8FE}" srcOrd="5" destOrd="0" parTransId="{82026A52-43AA-4B7D-9BB4-FA6AC7168ABF}" sibTransId="{EFCE5C84-5C2F-4425-BC2C-8013EDF2C777}"/>
    <dgm:cxn modelId="{EB09EEF4-F497-47E0-8B3C-A949EC32BA73}" type="presOf" srcId="{96EA596D-FD70-4066-BA4C-C1B3F136B5CC}" destId="{7484906D-6669-4557-BD37-4E56FA1B0617}" srcOrd="0" destOrd="0" presId="urn:microsoft.com/office/officeart/2005/8/layout/default"/>
    <dgm:cxn modelId="{A691531D-4DB0-483E-A943-4B0D27A77C85}" type="presParOf" srcId="{B5FA9AD7-A881-4FA4-B426-4010F9354F8E}" destId="{7484906D-6669-4557-BD37-4E56FA1B0617}" srcOrd="0" destOrd="0" presId="urn:microsoft.com/office/officeart/2005/8/layout/default"/>
    <dgm:cxn modelId="{00C33492-56B3-4104-9B44-83D0E4F1E26C}" type="presParOf" srcId="{B5FA9AD7-A881-4FA4-B426-4010F9354F8E}" destId="{0185FD37-2DAC-44D1-AC19-FB1D648F07B5}" srcOrd="1" destOrd="0" presId="urn:microsoft.com/office/officeart/2005/8/layout/default"/>
    <dgm:cxn modelId="{9ABC4EFE-B3A8-4458-878E-E216E6FEF0F5}" type="presParOf" srcId="{B5FA9AD7-A881-4FA4-B426-4010F9354F8E}" destId="{1F04DB29-D315-479C-8912-70C4CE3C93ED}" srcOrd="2" destOrd="0" presId="urn:microsoft.com/office/officeart/2005/8/layout/default"/>
    <dgm:cxn modelId="{4E923D0A-99C0-45AB-82C3-8D463940B579}" type="presParOf" srcId="{B5FA9AD7-A881-4FA4-B426-4010F9354F8E}" destId="{5EB55AE2-1219-47FA-BC88-BCCD4C88FE6E}" srcOrd="3" destOrd="0" presId="urn:microsoft.com/office/officeart/2005/8/layout/default"/>
    <dgm:cxn modelId="{370652FA-AB56-44F4-A085-351A09F0720B}" type="presParOf" srcId="{B5FA9AD7-A881-4FA4-B426-4010F9354F8E}" destId="{2FCC4D9E-BA23-426E-82A9-185E068E9039}" srcOrd="4" destOrd="0" presId="urn:microsoft.com/office/officeart/2005/8/layout/default"/>
    <dgm:cxn modelId="{94E7DEDB-E009-427F-9356-E80014A92DAC}" type="presParOf" srcId="{B5FA9AD7-A881-4FA4-B426-4010F9354F8E}" destId="{D2842B81-76CA-427D-BF71-45970281B950}" srcOrd="5" destOrd="0" presId="urn:microsoft.com/office/officeart/2005/8/layout/default"/>
    <dgm:cxn modelId="{77FB25D9-FA29-45E0-A286-79E5A71237D9}" type="presParOf" srcId="{B5FA9AD7-A881-4FA4-B426-4010F9354F8E}" destId="{6049E82C-49CC-4344-89A0-F42CCA6B9746}" srcOrd="6" destOrd="0" presId="urn:microsoft.com/office/officeart/2005/8/layout/default"/>
    <dgm:cxn modelId="{AAA09F46-1B8D-4F5C-A5A5-CDC1018B5AFC}" type="presParOf" srcId="{B5FA9AD7-A881-4FA4-B426-4010F9354F8E}" destId="{205ABEEE-7906-4F88-B60B-460B7A9912F5}" srcOrd="7" destOrd="0" presId="urn:microsoft.com/office/officeart/2005/8/layout/default"/>
    <dgm:cxn modelId="{2D36BAD6-B733-401D-92C4-B401ED4F8A11}" type="presParOf" srcId="{B5FA9AD7-A881-4FA4-B426-4010F9354F8E}" destId="{15411973-F822-40A9-9F7D-C825D749418D}" srcOrd="8" destOrd="0" presId="urn:microsoft.com/office/officeart/2005/8/layout/default"/>
    <dgm:cxn modelId="{30CB7E30-5676-44F4-806E-F6B908478EF3}" type="presParOf" srcId="{B5FA9AD7-A881-4FA4-B426-4010F9354F8E}" destId="{4C963742-532A-468C-B044-730BE597A287}" srcOrd="9" destOrd="0" presId="urn:microsoft.com/office/officeart/2005/8/layout/default"/>
    <dgm:cxn modelId="{2663881D-3F32-4F98-ABDB-CF9979FA9002}" type="presParOf" srcId="{B5FA9AD7-A881-4FA4-B426-4010F9354F8E}" destId="{857EA607-1118-4926-8BF4-F304DC7320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9A8461-B63F-4119-BF7C-F6BECCDD3C3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FE820F-3D79-4EB5-A071-ACA7B59A7B23}">
      <dgm:prSet/>
      <dgm:spPr/>
      <dgm:t>
        <a:bodyPr/>
        <a:lstStyle/>
        <a:p>
          <a:r>
            <a:rPr lang="pl-PL" b="0" i="0" baseline="0"/>
            <a:t>Zaburzenia SI</a:t>
          </a:r>
          <a:endParaRPr lang="en-US"/>
        </a:p>
      </dgm:t>
    </dgm:pt>
    <dgm:pt modelId="{9A32725B-E61E-4310-9734-D1B5C6B3657B}" type="parTrans" cxnId="{261B2C73-EB65-494D-9EE6-86A80950F9F7}">
      <dgm:prSet/>
      <dgm:spPr/>
      <dgm:t>
        <a:bodyPr/>
        <a:lstStyle/>
        <a:p>
          <a:endParaRPr lang="en-US"/>
        </a:p>
      </dgm:t>
    </dgm:pt>
    <dgm:pt modelId="{81E26D13-1890-4F0D-8E03-769BEA2747EB}" type="sibTrans" cxnId="{261B2C73-EB65-494D-9EE6-86A80950F9F7}">
      <dgm:prSet/>
      <dgm:spPr/>
      <dgm:t>
        <a:bodyPr/>
        <a:lstStyle/>
        <a:p>
          <a:endParaRPr lang="en-US"/>
        </a:p>
      </dgm:t>
    </dgm:pt>
    <dgm:pt modelId="{0CCB6037-A7B1-4BF9-AEDD-B5CF43CFD1CD}">
      <dgm:prSet/>
      <dgm:spPr/>
      <dgm:t>
        <a:bodyPr/>
        <a:lstStyle/>
        <a:p>
          <a:r>
            <a:rPr lang="pl-PL" b="0" i="0" baseline="0"/>
            <a:t>Niepełnosprawność intelektualna</a:t>
          </a:r>
          <a:endParaRPr lang="en-US"/>
        </a:p>
      </dgm:t>
    </dgm:pt>
    <dgm:pt modelId="{B1DF6867-DFB3-47F2-BAD1-DE04D342578D}" type="parTrans" cxnId="{0CF036DF-3C5B-4EAB-9D7B-F8314392739F}">
      <dgm:prSet/>
      <dgm:spPr/>
      <dgm:t>
        <a:bodyPr/>
        <a:lstStyle/>
        <a:p>
          <a:endParaRPr lang="en-US"/>
        </a:p>
      </dgm:t>
    </dgm:pt>
    <dgm:pt modelId="{58480501-CF1D-4FD6-B12A-710AE58AE950}" type="sibTrans" cxnId="{0CF036DF-3C5B-4EAB-9D7B-F8314392739F}">
      <dgm:prSet/>
      <dgm:spPr/>
      <dgm:t>
        <a:bodyPr/>
        <a:lstStyle/>
        <a:p>
          <a:endParaRPr lang="en-US"/>
        </a:p>
      </dgm:t>
    </dgm:pt>
    <dgm:pt modelId="{18BD9E63-E73F-49FC-9D7E-ECFE5006EFA4}">
      <dgm:prSet/>
      <dgm:spPr/>
      <dgm:t>
        <a:bodyPr/>
        <a:lstStyle/>
        <a:p>
          <a:r>
            <a:rPr lang="pl-PL" b="0" i="0" baseline="0"/>
            <a:t>Autyzm</a:t>
          </a:r>
          <a:endParaRPr lang="en-US"/>
        </a:p>
      </dgm:t>
    </dgm:pt>
    <dgm:pt modelId="{1FFC0710-59B0-4D9E-9A0F-97CBF09EA7A3}" type="parTrans" cxnId="{4D47DE89-B5FE-4423-A9B8-1DA4F30E1674}">
      <dgm:prSet/>
      <dgm:spPr/>
      <dgm:t>
        <a:bodyPr/>
        <a:lstStyle/>
        <a:p>
          <a:endParaRPr lang="en-US"/>
        </a:p>
      </dgm:t>
    </dgm:pt>
    <dgm:pt modelId="{88173780-D420-4485-A879-C439EC65687E}" type="sibTrans" cxnId="{4D47DE89-B5FE-4423-A9B8-1DA4F30E1674}">
      <dgm:prSet/>
      <dgm:spPr/>
      <dgm:t>
        <a:bodyPr/>
        <a:lstStyle/>
        <a:p>
          <a:endParaRPr lang="en-US"/>
        </a:p>
      </dgm:t>
    </dgm:pt>
    <dgm:pt modelId="{825AE2E9-088C-42BA-B779-782610C4ABDC}">
      <dgm:prSet/>
      <dgm:spPr/>
      <dgm:t>
        <a:bodyPr/>
        <a:lstStyle/>
        <a:p>
          <a:r>
            <a:rPr lang="pl-PL" b="0" i="0" baseline="0"/>
            <a:t>Afazja</a:t>
          </a:r>
          <a:endParaRPr lang="en-US"/>
        </a:p>
      </dgm:t>
    </dgm:pt>
    <dgm:pt modelId="{4E38509C-0CE2-48F3-90BD-967361571E9A}" type="parTrans" cxnId="{66B8547E-EA0C-473D-975A-76507739BCA2}">
      <dgm:prSet/>
      <dgm:spPr/>
      <dgm:t>
        <a:bodyPr/>
        <a:lstStyle/>
        <a:p>
          <a:endParaRPr lang="en-US"/>
        </a:p>
      </dgm:t>
    </dgm:pt>
    <dgm:pt modelId="{DC1D540B-C855-411A-9E33-CBB0CD769FEC}" type="sibTrans" cxnId="{66B8547E-EA0C-473D-975A-76507739BCA2}">
      <dgm:prSet/>
      <dgm:spPr/>
      <dgm:t>
        <a:bodyPr/>
        <a:lstStyle/>
        <a:p>
          <a:endParaRPr lang="en-US"/>
        </a:p>
      </dgm:t>
    </dgm:pt>
    <dgm:pt modelId="{7107053A-A9D7-4399-8413-80D8385E0D4D}">
      <dgm:prSet/>
      <dgm:spPr/>
      <dgm:t>
        <a:bodyPr/>
        <a:lstStyle/>
        <a:p>
          <a:r>
            <a:rPr lang="pl-PL"/>
            <a:t>Ryzyko ADHD</a:t>
          </a:r>
          <a:endParaRPr lang="en-US"/>
        </a:p>
      </dgm:t>
    </dgm:pt>
    <dgm:pt modelId="{8142ABE2-3F82-43AA-860F-C4DEBFA51695}" type="parTrans" cxnId="{6AE2167B-37B4-459D-BF82-13A79EF39E88}">
      <dgm:prSet/>
      <dgm:spPr/>
      <dgm:t>
        <a:bodyPr/>
        <a:lstStyle/>
        <a:p>
          <a:endParaRPr lang="en-US"/>
        </a:p>
      </dgm:t>
    </dgm:pt>
    <dgm:pt modelId="{AD836631-82D1-479C-816B-B4ADD559F8F6}" type="sibTrans" cxnId="{6AE2167B-37B4-459D-BF82-13A79EF39E88}">
      <dgm:prSet/>
      <dgm:spPr/>
      <dgm:t>
        <a:bodyPr/>
        <a:lstStyle/>
        <a:p>
          <a:endParaRPr lang="en-US"/>
        </a:p>
      </dgm:t>
    </dgm:pt>
    <dgm:pt modelId="{F781CCB1-D018-46ED-8C34-1D1878E94633}">
      <dgm:prSet/>
      <dgm:spPr/>
      <dgm:t>
        <a:bodyPr/>
        <a:lstStyle/>
        <a:p>
          <a:r>
            <a:rPr lang="pl-PL"/>
            <a:t>Mutyzm</a:t>
          </a:r>
          <a:endParaRPr lang="en-US"/>
        </a:p>
      </dgm:t>
    </dgm:pt>
    <dgm:pt modelId="{1D54454E-538A-4F12-8B93-9E5C614DFB30}" type="parTrans" cxnId="{76137E1F-1248-4AE9-BA7B-3C71EB674056}">
      <dgm:prSet/>
      <dgm:spPr/>
      <dgm:t>
        <a:bodyPr/>
        <a:lstStyle/>
        <a:p>
          <a:endParaRPr lang="en-US"/>
        </a:p>
      </dgm:t>
    </dgm:pt>
    <dgm:pt modelId="{62BF9E73-170B-4E16-B3A5-C1F2E88153E1}" type="sibTrans" cxnId="{76137E1F-1248-4AE9-BA7B-3C71EB674056}">
      <dgm:prSet/>
      <dgm:spPr/>
      <dgm:t>
        <a:bodyPr/>
        <a:lstStyle/>
        <a:p>
          <a:endParaRPr lang="en-US"/>
        </a:p>
      </dgm:t>
    </dgm:pt>
    <dgm:pt modelId="{4715DCAA-E383-4F92-9B91-BAAD1CC49ED6}">
      <dgm:prSet/>
      <dgm:spPr/>
      <dgm:t>
        <a:bodyPr/>
        <a:lstStyle/>
        <a:p>
          <a:r>
            <a:rPr lang="pl-PL"/>
            <a:t>Zaburzenia lękowe</a:t>
          </a:r>
          <a:endParaRPr lang="en-US"/>
        </a:p>
      </dgm:t>
    </dgm:pt>
    <dgm:pt modelId="{758A1B09-6EC4-4CC6-B5C4-369DB47E8590}" type="parTrans" cxnId="{91C1ACCA-ED5C-481A-850B-07033068E1D6}">
      <dgm:prSet/>
      <dgm:spPr/>
      <dgm:t>
        <a:bodyPr/>
        <a:lstStyle/>
        <a:p>
          <a:endParaRPr lang="en-US"/>
        </a:p>
      </dgm:t>
    </dgm:pt>
    <dgm:pt modelId="{8D76F62E-E7EC-47A4-999E-DD348B095221}" type="sibTrans" cxnId="{91C1ACCA-ED5C-481A-850B-07033068E1D6}">
      <dgm:prSet/>
      <dgm:spPr/>
      <dgm:t>
        <a:bodyPr/>
        <a:lstStyle/>
        <a:p>
          <a:endParaRPr lang="en-US"/>
        </a:p>
      </dgm:t>
    </dgm:pt>
    <dgm:pt modelId="{A856F2B1-2A4A-4359-9467-E58A319F61FD}">
      <dgm:prSet/>
      <dgm:spPr/>
      <dgm:t>
        <a:bodyPr/>
        <a:lstStyle/>
        <a:p>
          <a:r>
            <a:rPr lang="pl-PL"/>
            <a:t>Trudności wychowawcze</a:t>
          </a:r>
          <a:endParaRPr lang="en-US"/>
        </a:p>
      </dgm:t>
    </dgm:pt>
    <dgm:pt modelId="{3D8AF3A9-CA97-4CD1-BCDF-9DC01FCD1BD2}" type="parTrans" cxnId="{FF2E59A0-3BE0-4F62-9BA0-DD7A59056C37}">
      <dgm:prSet/>
      <dgm:spPr/>
      <dgm:t>
        <a:bodyPr/>
        <a:lstStyle/>
        <a:p>
          <a:endParaRPr lang="en-US"/>
        </a:p>
      </dgm:t>
    </dgm:pt>
    <dgm:pt modelId="{1CB7132F-5D5E-43E1-9157-2ADAA91A506F}" type="sibTrans" cxnId="{FF2E59A0-3BE0-4F62-9BA0-DD7A59056C37}">
      <dgm:prSet/>
      <dgm:spPr/>
      <dgm:t>
        <a:bodyPr/>
        <a:lstStyle/>
        <a:p>
          <a:endParaRPr lang="en-US"/>
        </a:p>
      </dgm:t>
    </dgm:pt>
    <dgm:pt modelId="{88478F9C-BE69-4C78-A81A-CD222331447F}" type="pres">
      <dgm:prSet presAssocID="{0C9A8461-B63F-4119-BF7C-F6BECCDD3C37}" presName="diagram" presStyleCnt="0">
        <dgm:presLayoutVars>
          <dgm:dir/>
          <dgm:resizeHandles val="exact"/>
        </dgm:presLayoutVars>
      </dgm:prSet>
      <dgm:spPr/>
    </dgm:pt>
    <dgm:pt modelId="{489E8C75-F61C-454C-AC4B-0BE4C54681E6}" type="pres">
      <dgm:prSet presAssocID="{62FE820F-3D79-4EB5-A071-ACA7B59A7B23}" presName="node" presStyleLbl="node1" presStyleIdx="0" presStyleCnt="8">
        <dgm:presLayoutVars>
          <dgm:bulletEnabled val="1"/>
        </dgm:presLayoutVars>
      </dgm:prSet>
      <dgm:spPr/>
    </dgm:pt>
    <dgm:pt modelId="{ACD72D37-6199-4916-A062-F9F79B9D955D}" type="pres">
      <dgm:prSet presAssocID="{81E26D13-1890-4F0D-8E03-769BEA2747EB}" presName="sibTrans" presStyleCnt="0"/>
      <dgm:spPr/>
    </dgm:pt>
    <dgm:pt modelId="{9AC32358-1C8A-48A1-BFCC-65426CE25756}" type="pres">
      <dgm:prSet presAssocID="{0CCB6037-A7B1-4BF9-AEDD-B5CF43CFD1CD}" presName="node" presStyleLbl="node1" presStyleIdx="1" presStyleCnt="8">
        <dgm:presLayoutVars>
          <dgm:bulletEnabled val="1"/>
        </dgm:presLayoutVars>
      </dgm:prSet>
      <dgm:spPr/>
    </dgm:pt>
    <dgm:pt modelId="{11B4CCB1-B564-4AED-99ED-266353AFA900}" type="pres">
      <dgm:prSet presAssocID="{58480501-CF1D-4FD6-B12A-710AE58AE950}" presName="sibTrans" presStyleCnt="0"/>
      <dgm:spPr/>
    </dgm:pt>
    <dgm:pt modelId="{58A4B377-480A-4300-9B53-948E1A5B5821}" type="pres">
      <dgm:prSet presAssocID="{18BD9E63-E73F-49FC-9D7E-ECFE5006EFA4}" presName="node" presStyleLbl="node1" presStyleIdx="2" presStyleCnt="8">
        <dgm:presLayoutVars>
          <dgm:bulletEnabled val="1"/>
        </dgm:presLayoutVars>
      </dgm:prSet>
      <dgm:spPr/>
    </dgm:pt>
    <dgm:pt modelId="{64A8AA4F-F97F-43C3-AE5D-B890EC9A0B44}" type="pres">
      <dgm:prSet presAssocID="{88173780-D420-4485-A879-C439EC65687E}" presName="sibTrans" presStyleCnt="0"/>
      <dgm:spPr/>
    </dgm:pt>
    <dgm:pt modelId="{528944E6-607D-4166-8622-81726842859A}" type="pres">
      <dgm:prSet presAssocID="{825AE2E9-088C-42BA-B779-782610C4ABDC}" presName="node" presStyleLbl="node1" presStyleIdx="3" presStyleCnt="8">
        <dgm:presLayoutVars>
          <dgm:bulletEnabled val="1"/>
        </dgm:presLayoutVars>
      </dgm:prSet>
      <dgm:spPr/>
    </dgm:pt>
    <dgm:pt modelId="{9D08B8E9-69CE-43B3-B3EE-F09513F2B0F1}" type="pres">
      <dgm:prSet presAssocID="{DC1D540B-C855-411A-9E33-CBB0CD769FEC}" presName="sibTrans" presStyleCnt="0"/>
      <dgm:spPr/>
    </dgm:pt>
    <dgm:pt modelId="{AC25FA37-CBDB-4FCC-9E9B-0EE1158EA7A4}" type="pres">
      <dgm:prSet presAssocID="{7107053A-A9D7-4399-8413-80D8385E0D4D}" presName="node" presStyleLbl="node1" presStyleIdx="4" presStyleCnt="8">
        <dgm:presLayoutVars>
          <dgm:bulletEnabled val="1"/>
        </dgm:presLayoutVars>
      </dgm:prSet>
      <dgm:spPr/>
    </dgm:pt>
    <dgm:pt modelId="{3D818BAC-FB45-437A-AA71-474FEAC55555}" type="pres">
      <dgm:prSet presAssocID="{AD836631-82D1-479C-816B-B4ADD559F8F6}" presName="sibTrans" presStyleCnt="0"/>
      <dgm:spPr/>
    </dgm:pt>
    <dgm:pt modelId="{859993C4-3740-4549-B4F3-3C94E6D74653}" type="pres">
      <dgm:prSet presAssocID="{F781CCB1-D018-46ED-8C34-1D1878E94633}" presName="node" presStyleLbl="node1" presStyleIdx="5" presStyleCnt="8">
        <dgm:presLayoutVars>
          <dgm:bulletEnabled val="1"/>
        </dgm:presLayoutVars>
      </dgm:prSet>
      <dgm:spPr/>
    </dgm:pt>
    <dgm:pt modelId="{0C316914-1326-4853-93CC-B83C294F3DA8}" type="pres">
      <dgm:prSet presAssocID="{62BF9E73-170B-4E16-B3A5-C1F2E88153E1}" presName="sibTrans" presStyleCnt="0"/>
      <dgm:spPr/>
    </dgm:pt>
    <dgm:pt modelId="{D7ED4672-F76D-4D2D-9104-87825DA4F0A2}" type="pres">
      <dgm:prSet presAssocID="{4715DCAA-E383-4F92-9B91-BAAD1CC49ED6}" presName="node" presStyleLbl="node1" presStyleIdx="6" presStyleCnt="8">
        <dgm:presLayoutVars>
          <dgm:bulletEnabled val="1"/>
        </dgm:presLayoutVars>
      </dgm:prSet>
      <dgm:spPr/>
    </dgm:pt>
    <dgm:pt modelId="{CEE81E54-BCCF-4160-B89B-C1422EAC9F13}" type="pres">
      <dgm:prSet presAssocID="{8D76F62E-E7EC-47A4-999E-DD348B095221}" presName="sibTrans" presStyleCnt="0"/>
      <dgm:spPr/>
    </dgm:pt>
    <dgm:pt modelId="{6F9B4FCC-02B1-440F-9DA9-6B451C89072B}" type="pres">
      <dgm:prSet presAssocID="{A856F2B1-2A4A-4359-9467-E58A319F61FD}" presName="node" presStyleLbl="node1" presStyleIdx="7" presStyleCnt="8">
        <dgm:presLayoutVars>
          <dgm:bulletEnabled val="1"/>
        </dgm:presLayoutVars>
      </dgm:prSet>
      <dgm:spPr/>
    </dgm:pt>
  </dgm:ptLst>
  <dgm:cxnLst>
    <dgm:cxn modelId="{729E0218-40DB-4113-AD28-D807ED8285FC}" type="presOf" srcId="{825AE2E9-088C-42BA-B779-782610C4ABDC}" destId="{528944E6-607D-4166-8622-81726842859A}" srcOrd="0" destOrd="0" presId="urn:microsoft.com/office/officeart/2005/8/layout/default"/>
    <dgm:cxn modelId="{76137E1F-1248-4AE9-BA7B-3C71EB674056}" srcId="{0C9A8461-B63F-4119-BF7C-F6BECCDD3C37}" destId="{F781CCB1-D018-46ED-8C34-1D1878E94633}" srcOrd="5" destOrd="0" parTransId="{1D54454E-538A-4F12-8B93-9E5C614DFB30}" sibTransId="{62BF9E73-170B-4E16-B3A5-C1F2E88153E1}"/>
    <dgm:cxn modelId="{BB2B2420-3CF0-4981-9835-F6CDA5B8BA2E}" type="presOf" srcId="{7107053A-A9D7-4399-8413-80D8385E0D4D}" destId="{AC25FA37-CBDB-4FCC-9E9B-0EE1158EA7A4}" srcOrd="0" destOrd="0" presId="urn:microsoft.com/office/officeart/2005/8/layout/default"/>
    <dgm:cxn modelId="{35CD1027-63C7-4CDA-A741-B03B275F007B}" type="presOf" srcId="{F781CCB1-D018-46ED-8C34-1D1878E94633}" destId="{859993C4-3740-4549-B4F3-3C94E6D74653}" srcOrd="0" destOrd="0" presId="urn:microsoft.com/office/officeart/2005/8/layout/default"/>
    <dgm:cxn modelId="{C458AC30-22CE-49B7-90AF-BE0281F69840}" type="presOf" srcId="{0CCB6037-A7B1-4BF9-AEDD-B5CF43CFD1CD}" destId="{9AC32358-1C8A-48A1-BFCC-65426CE25756}" srcOrd="0" destOrd="0" presId="urn:microsoft.com/office/officeart/2005/8/layout/default"/>
    <dgm:cxn modelId="{50873634-1135-4A62-8A46-774C0E7D8166}" type="presOf" srcId="{18BD9E63-E73F-49FC-9D7E-ECFE5006EFA4}" destId="{58A4B377-480A-4300-9B53-948E1A5B5821}" srcOrd="0" destOrd="0" presId="urn:microsoft.com/office/officeart/2005/8/layout/default"/>
    <dgm:cxn modelId="{79071B3C-EE74-41F4-B819-D043B6F4A1D6}" type="presOf" srcId="{0C9A8461-B63F-4119-BF7C-F6BECCDD3C37}" destId="{88478F9C-BE69-4C78-A81A-CD222331447F}" srcOrd="0" destOrd="0" presId="urn:microsoft.com/office/officeart/2005/8/layout/default"/>
    <dgm:cxn modelId="{261B2C73-EB65-494D-9EE6-86A80950F9F7}" srcId="{0C9A8461-B63F-4119-BF7C-F6BECCDD3C37}" destId="{62FE820F-3D79-4EB5-A071-ACA7B59A7B23}" srcOrd="0" destOrd="0" parTransId="{9A32725B-E61E-4310-9734-D1B5C6B3657B}" sibTransId="{81E26D13-1890-4F0D-8E03-769BEA2747EB}"/>
    <dgm:cxn modelId="{6AE2167B-37B4-459D-BF82-13A79EF39E88}" srcId="{0C9A8461-B63F-4119-BF7C-F6BECCDD3C37}" destId="{7107053A-A9D7-4399-8413-80D8385E0D4D}" srcOrd="4" destOrd="0" parTransId="{8142ABE2-3F82-43AA-860F-C4DEBFA51695}" sibTransId="{AD836631-82D1-479C-816B-B4ADD559F8F6}"/>
    <dgm:cxn modelId="{66B8547E-EA0C-473D-975A-76507739BCA2}" srcId="{0C9A8461-B63F-4119-BF7C-F6BECCDD3C37}" destId="{825AE2E9-088C-42BA-B779-782610C4ABDC}" srcOrd="3" destOrd="0" parTransId="{4E38509C-0CE2-48F3-90BD-967361571E9A}" sibTransId="{DC1D540B-C855-411A-9E33-CBB0CD769FEC}"/>
    <dgm:cxn modelId="{4D47DE89-B5FE-4423-A9B8-1DA4F30E1674}" srcId="{0C9A8461-B63F-4119-BF7C-F6BECCDD3C37}" destId="{18BD9E63-E73F-49FC-9D7E-ECFE5006EFA4}" srcOrd="2" destOrd="0" parTransId="{1FFC0710-59B0-4D9E-9A0F-97CBF09EA7A3}" sibTransId="{88173780-D420-4485-A879-C439EC65687E}"/>
    <dgm:cxn modelId="{FF2E59A0-3BE0-4F62-9BA0-DD7A59056C37}" srcId="{0C9A8461-B63F-4119-BF7C-F6BECCDD3C37}" destId="{A856F2B1-2A4A-4359-9467-E58A319F61FD}" srcOrd="7" destOrd="0" parTransId="{3D8AF3A9-CA97-4CD1-BCDF-9DC01FCD1BD2}" sibTransId="{1CB7132F-5D5E-43E1-9157-2ADAA91A506F}"/>
    <dgm:cxn modelId="{AAC8B0AE-5CD5-4F3F-B294-4EFDCF307894}" type="presOf" srcId="{4715DCAA-E383-4F92-9B91-BAAD1CC49ED6}" destId="{D7ED4672-F76D-4D2D-9104-87825DA4F0A2}" srcOrd="0" destOrd="0" presId="urn:microsoft.com/office/officeart/2005/8/layout/default"/>
    <dgm:cxn modelId="{91C1ACCA-ED5C-481A-850B-07033068E1D6}" srcId="{0C9A8461-B63F-4119-BF7C-F6BECCDD3C37}" destId="{4715DCAA-E383-4F92-9B91-BAAD1CC49ED6}" srcOrd="6" destOrd="0" parTransId="{758A1B09-6EC4-4CC6-B5C4-369DB47E8590}" sibTransId="{8D76F62E-E7EC-47A4-999E-DD348B095221}"/>
    <dgm:cxn modelId="{0CF036DF-3C5B-4EAB-9D7B-F8314392739F}" srcId="{0C9A8461-B63F-4119-BF7C-F6BECCDD3C37}" destId="{0CCB6037-A7B1-4BF9-AEDD-B5CF43CFD1CD}" srcOrd="1" destOrd="0" parTransId="{B1DF6867-DFB3-47F2-BAD1-DE04D342578D}" sibTransId="{58480501-CF1D-4FD6-B12A-710AE58AE950}"/>
    <dgm:cxn modelId="{5CA450E8-8C2E-46B6-9C89-325A7BE42EEA}" type="presOf" srcId="{62FE820F-3D79-4EB5-A071-ACA7B59A7B23}" destId="{489E8C75-F61C-454C-AC4B-0BE4C54681E6}" srcOrd="0" destOrd="0" presId="urn:microsoft.com/office/officeart/2005/8/layout/default"/>
    <dgm:cxn modelId="{F2A8E6ED-7158-486A-9CF9-A111515CC628}" type="presOf" srcId="{A856F2B1-2A4A-4359-9467-E58A319F61FD}" destId="{6F9B4FCC-02B1-440F-9DA9-6B451C89072B}" srcOrd="0" destOrd="0" presId="urn:microsoft.com/office/officeart/2005/8/layout/default"/>
    <dgm:cxn modelId="{B4D3947C-6116-42A2-9CEB-57D82E25A3B5}" type="presParOf" srcId="{88478F9C-BE69-4C78-A81A-CD222331447F}" destId="{489E8C75-F61C-454C-AC4B-0BE4C54681E6}" srcOrd="0" destOrd="0" presId="urn:microsoft.com/office/officeart/2005/8/layout/default"/>
    <dgm:cxn modelId="{3931BA99-E4E0-4A89-8D7F-A3146D71532E}" type="presParOf" srcId="{88478F9C-BE69-4C78-A81A-CD222331447F}" destId="{ACD72D37-6199-4916-A062-F9F79B9D955D}" srcOrd="1" destOrd="0" presId="urn:microsoft.com/office/officeart/2005/8/layout/default"/>
    <dgm:cxn modelId="{1C9FA688-0DB0-4882-994C-E2816530BA8B}" type="presParOf" srcId="{88478F9C-BE69-4C78-A81A-CD222331447F}" destId="{9AC32358-1C8A-48A1-BFCC-65426CE25756}" srcOrd="2" destOrd="0" presId="urn:microsoft.com/office/officeart/2005/8/layout/default"/>
    <dgm:cxn modelId="{E1E71D2A-4CE1-4F0C-9B36-F775A39E5442}" type="presParOf" srcId="{88478F9C-BE69-4C78-A81A-CD222331447F}" destId="{11B4CCB1-B564-4AED-99ED-266353AFA900}" srcOrd="3" destOrd="0" presId="urn:microsoft.com/office/officeart/2005/8/layout/default"/>
    <dgm:cxn modelId="{DECA6C43-202E-4321-AFEB-E7633F86801E}" type="presParOf" srcId="{88478F9C-BE69-4C78-A81A-CD222331447F}" destId="{58A4B377-480A-4300-9B53-948E1A5B5821}" srcOrd="4" destOrd="0" presId="urn:microsoft.com/office/officeart/2005/8/layout/default"/>
    <dgm:cxn modelId="{A7ABF68D-83E7-4E0E-8D3B-4B13A60A78E7}" type="presParOf" srcId="{88478F9C-BE69-4C78-A81A-CD222331447F}" destId="{64A8AA4F-F97F-43C3-AE5D-B890EC9A0B44}" srcOrd="5" destOrd="0" presId="urn:microsoft.com/office/officeart/2005/8/layout/default"/>
    <dgm:cxn modelId="{ED6BD592-9D65-4A5B-9281-27C8A9DF9E4A}" type="presParOf" srcId="{88478F9C-BE69-4C78-A81A-CD222331447F}" destId="{528944E6-607D-4166-8622-81726842859A}" srcOrd="6" destOrd="0" presId="urn:microsoft.com/office/officeart/2005/8/layout/default"/>
    <dgm:cxn modelId="{15343AD4-4386-40C6-B63C-F86926D2CABC}" type="presParOf" srcId="{88478F9C-BE69-4C78-A81A-CD222331447F}" destId="{9D08B8E9-69CE-43B3-B3EE-F09513F2B0F1}" srcOrd="7" destOrd="0" presId="urn:microsoft.com/office/officeart/2005/8/layout/default"/>
    <dgm:cxn modelId="{627B7B0B-6190-4786-B43B-89E36E6B9A4F}" type="presParOf" srcId="{88478F9C-BE69-4C78-A81A-CD222331447F}" destId="{AC25FA37-CBDB-4FCC-9E9B-0EE1158EA7A4}" srcOrd="8" destOrd="0" presId="urn:microsoft.com/office/officeart/2005/8/layout/default"/>
    <dgm:cxn modelId="{5A58282F-EF69-448C-9DBC-49CF96B309C6}" type="presParOf" srcId="{88478F9C-BE69-4C78-A81A-CD222331447F}" destId="{3D818BAC-FB45-437A-AA71-474FEAC55555}" srcOrd="9" destOrd="0" presId="urn:microsoft.com/office/officeart/2005/8/layout/default"/>
    <dgm:cxn modelId="{AEEA4497-BE3B-4C6E-8313-A972AE2B7BB6}" type="presParOf" srcId="{88478F9C-BE69-4C78-A81A-CD222331447F}" destId="{859993C4-3740-4549-B4F3-3C94E6D74653}" srcOrd="10" destOrd="0" presId="urn:microsoft.com/office/officeart/2005/8/layout/default"/>
    <dgm:cxn modelId="{CD9790BC-70CC-448B-904D-7AFD68CC92FF}" type="presParOf" srcId="{88478F9C-BE69-4C78-A81A-CD222331447F}" destId="{0C316914-1326-4853-93CC-B83C294F3DA8}" srcOrd="11" destOrd="0" presId="urn:microsoft.com/office/officeart/2005/8/layout/default"/>
    <dgm:cxn modelId="{35736249-32FF-47AA-9C3E-30D83D505D85}" type="presParOf" srcId="{88478F9C-BE69-4C78-A81A-CD222331447F}" destId="{D7ED4672-F76D-4D2D-9104-87825DA4F0A2}" srcOrd="12" destOrd="0" presId="urn:microsoft.com/office/officeart/2005/8/layout/default"/>
    <dgm:cxn modelId="{840D949B-A0CC-4549-83CD-9175921C8BC8}" type="presParOf" srcId="{88478F9C-BE69-4C78-A81A-CD222331447F}" destId="{CEE81E54-BCCF-4160-B89B-C1422EAC9F13}" srcOrd="13" destOrd="0" presId="urn:microsoft.com/office/officeart/2005/8/layout/default"/>
    <dgm:cxn modelId="{CE7746A1-344D-4DA4-A633-463ADDC5C609}" type="presParOf" srcId="{88478F9C-BE69-4C78-A81A-CD222331447F}" destId="{6F9B4FCC-02B1-440F-9DA9-6B451C89072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80713B-F8DD-4BB6-B86D-972A3F9FFC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B44B6-5F61-4D1B-BDE4-3A94603CD099}">
      <dgm:prSet/>
      <dgm:spPr/>
      <dgm:t>
        <a:bodyPr/>
        <a:lstStyle/>
        <a:p>
          <a:r>
            <a:rPr lang="pl-PL" b="0" i="0" baseline="0"/>
            <a:t>Psychologiczna – rozwój intelektualny i emocjonalno-społeczny</a:t>
          </a:r>
          <a:endParaRPr lang="en-US"/>
        </a:p>
      </dgm:t>
    </dgm:pt>
    <dgm:pt modelId="{4A485430-C3A0-47C7-B680-BBC77CA1D41D}" type="parTrans" cxnId="{D58735CB-8559-4647-B079-E77BBA7AD74E}">
      <dgm:prSet/>
      <dgm:spPr/>
      <dgm:t>
        <a:bodyPr/>
        <a:lstStyle/>
        <a:p>
          <a:endParaRPr lang="en-US"/>
        </a:p>
      </dgm:t>
    </dgm:pt>
    <dgm:pt modelId="{554AECEA-9A2D-46E3-9F4E-489FBBF40E14}" type="sibTrans" cxnId="{D58735CB-8559-4647-B079-E77BBA7AD74E}">
      <dgm:prSet/>
      <dgm:spPr/>
      <dgm:t>
        <a:bodyPr/>
        <a:lstStyle/>
        <a:p>
          <a:endParaRPr lang="en-US"/>
        </a:p>
      </dgm:t>
    </dgm:pt>
    <dgm:pt modelId="{6D4BE2AE-45D9-4FF0-B285-9F36A0EFFF94}">
      <dgm:prSet/>
      <dgm:spPr/>
      <dgm:t>
        <a:bodyPr/>
        <a:lstStyle/>
        <a:p>
          <a:r>
            <a:rPr lang="pl-PL" b="0" i="0" baseline="0" dirty="0"/>
            <a:t>Pedagogiczna </a:t>
          </a:r>
          <a:endParaRPr lang="en-US" dirty="0"/>
        </a:p>
      </dgm:t>
    </dgm:pt>
    <dgm:pt modelId="{648567A3-56FF-4DD1-9FE1-12B8DD5AF469}" type="parTrans" cxnId="{BD7660AB-9E2B-4627-8185-331B835356EA}">
      <dgm:prSet/>
      <dgm:spPr/>
      <dgm:t>
        <a:bodyPr/>
        <a:lstStyle/>
        <a:p>
          <a:endParaRPr lang="en-US"/>
        </a:p>
      </dgm:t>
    </dgm:pt>
    <dgm:pt modelId="{5836F6CC-590D-4EC6-9F1C-DADA86A5CD63}" type="sibTrans" cxnId="{BD7660AB-9E2B-4627-8185-331B835356EA}">
      <dgm:prSet/>
      <dgm:spPr/>
      <dgm:t>
        <a:bodyPr/>
        <a:lstStyle/>
        <a:p>
          <a:endParaRPr lang="en-US"/>
        </a:p>
      </dgm:t>
    </dgm:pt>
    <dgm:pt modelId="{073E0338-4AC5-42D5-AFD2-1CDBB064BB30}">
      <dgm:prSet/>
      <dgm:spPr/>
      <dgm:t>
        <a:bodyPr/>
        <a:lstStyle/>
        <a:p>
          <a:r>
            <a:rPr lang="pl-PL" b="0" i="0" baseline="0"/>
            <a:t>Logopedyczna i neurologopedyczna</a:t>
          </a:r>
          <a:endParaRPr lang="en-US"/>
        </a:p>
      </dgm:t>
    </dgm:pt>
    <dgm:pt modelId="{A3BAA320-4A4B-4688-9F1F-DDED7F881C73}" type="parTrans" cxnId="{9664C7A1-CE52-4CFF-80EB-1DB59FD0E34B}">
      <dgm:prSet/>
      <dgm:spPr/>
      <dgm:t>
        <a:bodyPr/>
        <a:lstStyle/>
        <a:p>
          <a:endParaRPr lang="en-US"/>
        </a:p>
      </dgm:t>
    </dgm:pt>
    <dgm:pt modelId="{A273E45A-2EBE-4D71-9F95-408CF3EF62CB}" type="sibTrans" cxnId="{9664C7A1-CE52-4CFF-80EB-1DB59FD0E34B}">
      <dgm:prSet/>
      <dgm:spPr/>
      <dgm:t>
        <a:bodyPr/>
        <a:lstStyle/>
        <a:p>
          <a:endParaRPr lang="en-US"/>
        </a:p>
      </dgm:t>
    </dgm:pt>
    <dgm:pt modelId="{FF22BF46-9BEC-4F80-BE20-998F8D7B34C6}">
      <dgm:prSet/>
      <dgm:spPr/>
      <dgm:t>
        <a:bodyPr/>
        <a:lstStyle/>
        <a:p>
          <a:r>
            <a:rPr lang="pl-PL" b="0" i="0" baseline="0"/>
            <a:t>Integracji sensorycznej</a:t>
          </a:r>
          <a:endParaRPr lang="en-US"/>
        </a:p>
      </dgm:t>
    </dgm:pt>
    <dgm:pt modelId="{B7A3D2C5-7E53-40BB-BCED-5A9911844961}" type="parTrans" cxnId="{713B0088-60B0-4273-9A71-42519345F8E9}">
      <dgm:prSet/>
      <dgm:spPr/>
      <dgm:t>
        <a:bodyPr/>
        <a:lstStyle/>
        <a:p>
          <a:endParaRPr lang="en-US"/>
        </a:p>
      </dgm:t>
    </dgm:pt>
    <dgm:pt modelId="{9B117B71-C87B-4E13-8611-5AF8E254A4A0}" type="sibTrans" cxnId="{713B0088-60B0-4273-9A71-42519345F8E9}">
      <dgm:prSet/>
      <dgm:spPr/>
      <dgm:t>
        <a:bodyPr/>
        <a:lstStyle/>
        <a:p>
          <a:endParaRPr lang="en-US"/>
        </a:p>
      </dgm:t>
    </dgm:pt>
    <dgm:pt modelId="{CD3AD6CC-E665-40F6-9B34-F534321EA601}">
      <dgm:prSet/>
      <dgm:spPr/>
      <dgm:t>
        <a:bodyPr/>
        <a:lstStyle/>
        <a:p>
          <a:r>
            <a:rPr lang="pl-PL" b="0" i="0" baseline="0"/>
            <a:t>Fizjoterapeutyczna </a:t>
          </a:r>
          <a:endParaRPr lang="en-US"/>
        </a:p>
      </dgm:t>
    </dgm:pt>
    <dgm:pt modelId="{A9D618BE-8D67-4B62-8589-5B06EE7864B0}" type="parTrans" cxnId="{C7489D78-A147-40B8-A210-AF31A911C355}">
      <dgm:prSet/>
      <dgm:spPr/>
      <dgm:t>
        <a:bodyPr/>
        <a:lstStyle/>
        <a:p>
          <a:endParaRPr lang="en-US"/>
        </a:p>
      </dgm:t>
    </dgm:pt>
    <dgm:pt modelId="{9651E8A9-F8FF-431A-9C88-BAB9B484850D}" type="sibTrans" cxnId="{C7489D78-A147-40B8-A210-AF31A911C355}">
      <dgm:prSet/>
      <dgm:spPr/>
      <dgm:t>
        <a:bodyPr/>
        <a:lstStyle/>
        <a:p>
          <a:endParaRPr lang="en-US"/>
        </a:p>
      </dgm:t>
    </dgm:pt>
    <dgm:pt modelId="{AE992850-CE25-4818-A60F-55F6D74F1FB0}">
      <dgm:prSet/>
      <dgm:spPr/>
      <dgm:t>
        <a:bodyPr/>
        <a:lstStyle/>
        <a:p>
          <a:r>
            <a:rPr lang="pl-PL" b="0" i="0" baseline="0"/>
            <a:t>Diagnoza dzieci od 0 r. ż.</a:t>
          </a:r>
          <a:endParaRPr lang="en-US"/>
        </a:p>
      </dgm:t>
    </dgm:pt>
    <dgm:pt modelId="{44E715BC-457F-4B1E-B20B-B621473EB3FE}" type="parTrans" cxnId="{36119DA8-94FC-41C6-86F4-CFFB28D99DA4}">
      <dgm:prSet/>
      <dgm:spPr/>
      <dgm:t>
        <a:bodyPr/>
        <a:lstStyle/>
        <a:p>
          <a:endParaRPr lang="en-US"/>
        </a:p>
      </dgm:t>
    </dgm:pt>
    <dgm:pt modelId="{03B23CD5-BB1B-4786-9B69-209A8770A429}" type="sibTrans" cxnId="{36119DA8-94FC-41C6-86F4-CFFB28D99DA4}">
      <dgm:prSet/>
      <dgm:spPr/>
      <dgm:t>
        <a:bodyPr/>
        <a:lstStyle/>
        <a:p>
          <a:endParaRPr lang="en-US"/>
        </a:p>
      </dgm:t>
    </dgm:pt>
    <dgm:pt modelId="{89DB586E-A086-4F41-BE49-79E10FA7AB3E}" type="pres">
      <dgm:prSet presAssocID="{AB80713B-F8DD-4BB6-B86D-972A3F9FFC6F}" presName="linear" presStyleCnt="0">
        <dgm:presLayoutVars>
          <dgm:animLvl val="lvl"/>
          <dgm:resizeHandles val="exact"/>
        </dgm:presLayoutVars>
      </dgm:prSet>
      <dgm:spPr/>
    </dgm:pt>
    <dgm:pt modelId="{0FD1DE6A-4D04-4847-AAAD-D534550ECB09}" type="pres">
      <dgm:prSet presAssocID="{C16B44B6-5F61-4D1B-BDE4-3A94603CD09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2C4E60-9D6B-4528-B901-73CFEB3CC713}" type="pres">
      <dgm:prSet presAssocID="{554AECEA-9A2D-46E3-9F4E-489FBBF40E14}" presName="spacer" presStyleCnt="0"/>
      <dgm:spPr/>
    </dgm:pt>
    <dgm:pt modelId="{E34120EC-A028-46AF-8E78-491B111D17AB}" type="pres">
      <dgm:prSet presAssocID="{6D4BE2AE-45D9-4FF0-B285-9F36A0EFFF9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C8CBB85-FE12-4F77-9B70-96AD7C997D5C}" type="pres">
      <dgm:prSet presAssocID="{5836F6CC-590D-4EC6-9F1C-DADA86A5CD63}" presName="spacer" presStyleCnt="0"/>
      <dgm:spPr/>
    </dgm:pt>
    <dgm:pt modelId="{06B1D1F1-802B-4CA4-B6CE-884B3ADF2206}" type="pres">
      <dgm:prSet presAssocID="{073E0338-4AC5-42D5-AFD2-1CDBB064BB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7124C4-FF03-480B-83EC-E6FF895CD8DF}" type="pres">
      <dgm:prSet presAssocID="{A273E45A-2EBE-4D71-9F95-408CF3EF62CB}" presName="spacer" presStyleCnt="0"/>
      <dgm:spPr/>
    </dgm:pt>
    <dgm:pt modelId="{7840314C-E57E-4DD0-BBF6-5C2428426F50}" type="pres">
      <dgm:prSet presAssocID="{FF22BF46-9BEC-4F80-BE20-998F8D7B34C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C2D0C43-1C31-47FB-A3E5-0049605E5CBD}" type="pres">
      <dgm:prSet presAssocID="{9B117B71-C87B-4E13-8611-5AF8E254A4A0}" presName="spacer" presStyleCnt="0"/>
      <dgm:spPr/>
    </dgm:pt>
    <dgm:pt modelId="{E212BB65-F443-4F71-84D9-4E063384D332}" type="pres">
      <dgm:prSet presAssocID="{CD3AD6CC-E665-40F6-9B34-F534321EA6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AF77FA-F33A-48B4-8113-00A472B641BB}" type="pres">
      <dgm:prSet presAssocID="{9651E8A9-F8FF-431A-9C88-BAB9B484850D}" presName="spacer" presStyleCnt="0"/>
      <dgm:spPr/>
    </dgm:pt>
    <dgm:pt modelId="{3698AE95-C4D5-419E-A81B-049A7163A835}" type="pres">
      <dgm:prSet presAssocID="{AE992850-CE25-4818-A60F-55F6D74F1FB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0657323-14A8-4190-AAC3-1DF5798A41C7}" type="presOf" srcId="{AE992850-CE25-4818-A60F-55F6D74F1FB0}" destId="{3698AE95-C4D5-419E-A81B-049A7163A835}" srcOrd="0" destOrd="0" presId="urn:microsoft.com/office/officeart/2005/8/layout/vList2"/>
    <dgm:cxn modelId="{C7489D78-A147-40B8-A210-AF31A911C355}" srcId="{AB80713B-F8DD-4BB6-B86D-972A3F9FFC6F}" destId="{CD3AD6CC-E665-40F6-9B34-F534321EA601}" srcOrd="4" destOrd="0" parTransId="{A9D618BE-8D67-4B62-8589-5B06EE7864B0}" sibTransId="{9651E8A9-F8FF-431A-9C88-BAB9B484850D}"/>
    <dgm:cxn modelId="{72BD175A-EB26-400E-87D9-63E56FA3CF40}" type="presOf" srcId="{073E0338-4AC5-42D5-AFD2-1CDBB064BB30}" destId="{06B1D1F1-802B-4CA4-B6CE-884B3ADF2206}" srcOrd="0" destOrd="0" presId="urn:microsoft.com/office/officeart/2005/8/layout/vList2"/>
    <dgm:cxn modelId="{713B0088-60B0-4273-9A71-42519345F8E9}" srcId="{AB80713B-F8DD-4BB6-B86D-972A3F9FFC6F}" destId="{FF22BF46-9BEC-4F80-BE20-998F8D7B34C6}" srcOrd="3" destOrd="0" parTransId="{B7A3D2C5-7E53-40BB-BCED-5A9911844961}" sibTransId="{9B117B71-C87B-4E13-8611-5AF8E254A4A0}"/>
    <dgm:cxn modelId="{3FA2B98D-D128-4A32-B3FB-C51670B1DDF1}" type="presOf" srcId="{6D4BE2AE-45D9-4FF0-B285-9F36A0EFFF94}" destId="{E34120EC-A028-46AF-8E78-491B111D17AB}" srcOrd="0" destOrd="0" presId="urn:microsoft.com/office/officeart/2005/8/layout/vList2"/>
    <dgm:cxn modelId="{A942CC96-1AE9-4418-ACF9-AA3BECEFAB66}" type="presOf" srcId="{CD3AD6CC-E665-40F6-9B34-F534321EA601}" destId="{E212BB65-F443-4F71-84D9-4E063384D332}" srcOrd="0" destOrd="0" presId="urn:microsoft.com/office/officeart/2005/8/layout/vList2"/>
    <dgm:cxn modelId="{9664C7A1-CE52-4CFF-80EB-1DB59FD0E34B}" srcId="{AB80713B-F8DD-4BB6-B86D-972A3F9FFC6F}" destId="{073E0338-4AC5-42D5-AFD2-1CDBB064BB30}" srcOrd="2" destOrd="0" parTransId="{A3BAA320-4A4B-4688-9F1F-DDED7F881C73}" sibTransId="{A273E45A-2EBE-4D71-9F95-408CF3EF62CB}"/>
    <dgm:cxn modelId="{36119DA8-94FC-41C6-86F4-CFFB28D99DA4}" srcId="{AB80713B-F8DD-4BB6-B86D-972A3F9FFC6F}" destId="{AE992850-CE25-4818-A60F-55F6D74F1FB0}" srcOrd="5" destOrd="0" parTransId="{44E715BC-457F-4B1E-B20B-B621473EB3FE}" sibTransId="{03B23CD5-BB1B-4786-9B69-209A8770A429}"/>
    <dgm:cxn modelId="{BD7660AB-9E2B-4627-8185-331B835356EA}" srcId="{AB80713B-F8DD-4BB6-B86D-972A3F9FFC6F}" destId="{6D4BE2AE-45D9-4FF0-B285-9F36A0EFFF94}" srcOrd="1" destOrd="0" parTransId="{648567A3-56FF-4DD1-9FE1-12B8DD5AF469}" sibTransId="{5836F6CC-590D-4EC6-9F1C-DADA86A5CD63}"/>
    <dgm:cxn modelId="{D46272C5-B640-4947-BA22-5349D1909BB3}" type="presOf" srcId="{C16B44B6-5F61-4D1B-BDE4-3A94603CD099}" destId="{0FD1DE6A-4D04-4847-AAAD-D534550ECB09}" srcOrd="0" destOrd="0" presId="urn:microsoft.com/office/officeart/2005/8/layout/vList2"/>
    <dgm:cxn modelId="{16E2E2C7-38C3-4145-87AC-1B046E7CBD80}" type="presOf" srcId="{AB80713B-F8DD-4BB6-B86D-972A3F9FFC6F}" destId="{89DB586E-A086-4F41-BE49-79E10FA7AB3E}" srcOrd="0" destOrd="0" presId="urn:microsoft.com/office/officeart/2005/8/layout/vList2"/>
    <dgm:cxn modelId="{D58735CB-8559-4647-B079-E77BBA7AD74E}" srcId="{AB80713B-F8DD-4BB6-B86D-972A3F9FFC6F}" destId="{C16B44B6-5F61-4D1B-BDE4-3A94603CD099}" srcOrd="0" destOrd="0" parTransId="{4A485430-C3A0-47C7-B680-BBC77CA1D41D}" sibTransId="{554AECEA-9A2D-46E3-9F4E-489FBBF40E14}"/>
    <dgm:cxn modelId="{125D63EA-7785-4B65-8216-BDDC59E2C303}" type="presOf" srcId="{FF22BF46-9BEC-4F80-BE20-998F8D7B34C6}" destId="{7840314C-E57E-4DD0-BBF6-5C2428426F50}" srcOrd="0" destOrd="0" presId="urn:microsoft.com/office/officeart/2005/8/layout/vList2"/>
    <dgm:cxn modelId="{2CE68CD1-E299-47CD-AA6F-5C41DDB8751C}" type="presParOf" srcId="{89DB586E-A086-4F41-BE49-79E10FA7AB3E}" destId="{0FD1DE6A-4D04-4847-AAAD-D534550ECB09}" srcOrd="0" destOrd="0" presId="urn:microsoft.com/office/officeart/2005/8/layout/vList2"/>
    <dgm:cxn modelId="{A035A301-4848-47CC-A15A-8962D3BFC149}" type="presParOf" srcId="{89DB586E-A086-4F41-BE49-79E10FA7AB3E}" destId="{252C4E60-9D6B-4528-B901-73CFEB3CC713}" srcOrd="1" destOrd="0" presId="urn:microsoft.com/office/officeart/2005/8/layout/vList2"/>
    <dgm:cxn modelId="{EFD410F0-84F7-4389-87B4-B79443A8F5D4}" type="presParOf" srcId="{89DB586E-A086-4F41-BE49-79E10FA7AB3E}" destId="{E34120EC-A028-46AF-8E78-491B111D17AB}" srcOrd="2" destOrd="0" presId="urn:microsoft.com/office/officeart/2005/8/layout/vList2"/>
    <dgm:cxn modelId="{010BE51F-A5F0-4D4A-938A-FD687600DA1E}" type="presParOf" srcId="{89DB586E-A086-4F41-BE49-79E10FA7AB3E}" destId="{0C8CBB85-FE12-4F77-9B70-96AD7C997D5C}" srcOrd="3" destOrd="0" presId="urn:microsoft.com/office/officeart/2005/8/layout/vList2"/>
    <dgm:cxn modelId="{81830A28-DC34-4326-A1FA-48C5C346AE11}" type="presParOf" srcId="{89DB586E-A086-4F41-BE49-79E10FA7AB3E}" destId="{06B1D1F1-802B-4CA4-B6CE-884B3ADF2206}" srcOrd="4" destOrd="0" presId="urn:microsoft.com/office/officeart/2005/8/layout/vList2"/>
    <dgm:cxn modelId="{C29A1DEE-1168-469D-912F-662FF733FB22}" type="presParOf" srcId="{89DB586E-A086-4F41-BE49-79E10FA7AB3E}" destId="{087124C4-FF03-480B-83EC-E6FF895CD8DF}" srcOrd="5" destOrd="0" presId="urn:microsoft.com/office/officeart/2005/8/layout/vList2"/>
    <dgm:cxn modelId="{06982D9C-3250-4203-9C0F-E63E58EB02CD}" type="presParOf" srcId="{89DB586E-A086-4F41-BE49-79E10FA7AB3E}" destId="{7840314C-E57E-4DD0-BBF6-5C2428426F50}" srcOrd="6" destOrd="0" presId="urn:microsoft.com/office/officeart/2005/8/layout/vList2"/>
    <dgm:cxn modelId="{6BE990BF-1F10-4DEF-A504-2A740DDC2CCB}" type="presParOf" srcId="{89DB586E-A086-4F41-BE49-79E10FA7AB3E}" destId="{FC2D0C43-1C31-47FB-A3E5-0049605E5CBD}" srcOrd="7" destOrd="0" presId="urn:microsoft.com/office/officeart/2005/8/layout/vList2"/>
    <dgm:cxn modelId="{2DCB4963-54D4-4007-8C03-307D8837F409}" type="presParOf" srcId="{89DB586E-A086-4F41-BE49-79E10FA7AB3E}" destId="{E212BB65-F443-4F71-84D9-4E063384D332}" srcOrd="8" destOrd="0" presId="urn:microsoft.com/office/officeart/2005/8/layout/vList2"/>
    <dgm:cxn modelId="{1A894F05-BFD8-4170-83E6-14F19D9FE4D2}" type="presParOf" srcId="{89DB586E-A086-4F41-BE49-79E10FA7AB3E}" destId="{48AF77FA-F33A-48B4-8113-00A472B641BB}" srcOrd="9" destOrd="0" presId="urn:microsoft.com/office/officeart/2005/8/layout/vList2"/>
    <dgm:cxn modelId="{D2C97BE1-05B3-4F4F-B666-A2B1D38B635C}" type="presParOf" srcId="{89DB586E-A086-4F41-BE49-79E10FA7AB3E}" destId="{3698AE95-C4D5-419E-A81B-049A7163A8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EA57A9-2EDA-4A51-A796-FA87C9DB7C2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701DE2-17FD-4DD5-878D-599D370424D9}">
      <dgm:prSet/>
      <dgm:spPr/>
      <dgm:t>
        <a:bodyPr/>
        <a:lstStyle/>
        <a:p>
          <a:r>
            <a:rPr lang="pl-PL" b="0" i="0" baseline="0"/>
            <a:t>Zgłoszenie przez rodzica/opiekuna prawnego</a:t>
          </a:r>
          <a:endParaRPr lang="en-US"/>
        </a:p>
      </dgm:t>
    </dgm:pt>
    <dgm:pt modelId="{E3047A83-7232-4108-B6B9-C72BB8BCC12A}" type="parTrans" cxnId="{4AAF36D8-2602-4557-B598-0B14DAA30A8B}">
      <dgm:prSet/>
      <dgm:spPr/>
      <dgm:t>
        <a:bodyPr/>
        <a:lstStyle/>
        <a:p>
          <a:endParaRPr lang="en-US"/>
        </a:p>
      </dgm:t>
    </dgm:pt>
    <dgm:pt modelId="{ABD1E85D-FDC1-414E-8195-EF0257C5B63B}" type="sibTrans" cxnId="{4AAF36D8-2602-4557-B598-0B14DAA30A8B}">
      <dgm:prSet/>
      <dgm:spPr/>
      <dgm:t>
        <a:bodyPr/>
        <a:lstStyle/>
        <a:p>
          <a:endParaRPr lang="en-US"/>
        </a:p>
      </dgm:t>
    </dgm:pt>
    <dgm:pt modelId="{0AC50CD7-1150-4F7A-BE04-13D6A636C299}">
      <dgm:prSet/>
      <dgm:spPr/>
      <dgm:t>
        <a:bodyPr/>
        <a:lstStyle/>
        <a:p>
          <a:r>
            <a:rPr lang="pl-PL" b="0" i="0" baseline="0"/>
            <a:t>Opinia z przedszkola</a:t>
          </a:r>
          <a:endParaRPr lang="en-US"/>
        </a:p>
      </dgm:t>
    </dgm:pt>
    <dgm:pt modelId="{19E6F08B-4121-41D2-ADCF-C2148DBBEC76}" type="parTrans" cxnId="{57F1FF44-D45A-4070-945B-86AA3C9C09F7}">
      <dgm:prSet/>
      <dgm:spPr/>
      <dgm:t>
        <a:bodyPr/>
        <a:lstStyle/>
        <a:p>
          <a:endParaRPr lang="en-US"/>
        </a:p>
      </dgm:t>
    </dgm:pt>
    <dgm:pt modelId="{0432C6F7-3F09-49D2-896D-9877260D702B}" type="sibTrans" cxnId="{57F1FF44-D45A-4070-945B-86AA3C9C09F7}">
      <dgm:prSet/>
      <dgm:spPr/>
      <dgm:t>
        <a:bodyPr/>
        <a:lstStyle/>
        <a:p>
          <a:endParaRPr lang="en-US"/>
        </a:p>
      </dgm:t>
    </dgm:pt>
    <dgm:pt modelId="{8BBE48D3-3A98-43AD-8894-0BB8DAD32353}">
      <dgm:prSet/>
      <dgm:spPr/>
      <dgm:t>
        <a:bodyPr/>
        <a:lstStyle/>
        <a:p>
          <a:r>
            <a:rPr lang="pl-PL" b="0" i="0" baseline="0"/>
            <a:t>Wyznaczenie terminu </a:t>
          </a:r>
          <a:endParaRPr lang="en-US"/>
        </a:p>
      </dgm:t>
    </dgm:pt>
    <dgm:pt modelId="{F2C73737-37CC-4FD7-9B00-412CFF96CCA9}" type="parTrans" cxnId="{366CB4D2-2B90-4BB3-BC82-613AE02EDACE}">
      <dgm:prSet/>
      <dgm:spPr/>
      <dgm:t>
        <a:bodyPr/>
        <a:lstStyle/>
        <a:p>
          <a:endParaRPr lang="en-US"/>
        </a:p>
      </dgm:t>
    </dgm:pt>
    <dgm:pt modelId="{82B22DA3-27BB-40CB-95BE-4AE7854461F1}" type="sibTrans" cxnId="{366CB4D2-2B90-4BB3-BC82-613AE02EDACE}">
      <dgm:prSet/>
      <dgm:spPr/>
      <dgm:t>
        <a:bodyPr/>
        <a:lstStyle/>
        <a:p>
          <a:endParaRPr lang="en-US"/>
        </a:p>
      </dgm:t>
    </dgm:pt>
    <dgm:pt modelId="{6FEF82BE-B2A9-49A9-B0C0-7AB9588E004F}">
      <dgm:prSet/>
      <dgm:spPr/>
      <dgm:t>
        <a:bodyPr/>
        <a:lstStyle/>
        <a:p>
          <a:r>
            <a:rPr lang="pl-PL" b="0" i="0" baseline="0"/>
            <a:t>Dobry stan psychofizyczny dziecka</a:t>
          </a:r>
          <a:endParaRPr lang="en-US"/>
        </a:p>
      </dgm:t>
    </dgm:pt>
    <dgm:pt modelId="{66C5067E-A5EA-4812-8308-3258B3D1FE9B}" type="parTrans" cxnId="{40AB7A9B-1F78-4C31-9F46-BA682B933272}">
      <dgm:prSet/>
      <dgm:spPr/>
      <dgm:t>
        <a:bodyPr/>
        <a:lstStyle/>
        <a:p>
          <a:endParaRPr lang="en-US"/>
        </a:p>
      </dgm:t>
    </dgm:pt>
    <dgm:pt modelId="{097B2647-927C-4C39-86CE-98A85A7B23A5}" type="sibTrans" cxnId="{40AB7A9B-1F78-4C31-9F46-BA682B933272}">
      <dgm:prSet/>
      <dgm:spPr/>
      <dgm:t>
        <a:bodyPr/>
        <a:lstStyle/>
        <a:p>
          <a:endParaRPr lang="en-US"/>
        </a:p>
      </dgm:t>
    </dgm:pt>
    <dgm:pt modelId="{7CEB78A5-97A6-491E-92D8-BBBCC8B39138}" type="pres">
      <dgm:prSet presAssocID="{E9EA57A9-2EDA-4A51-A796-FA87C9DB7C2E}" presName="matrix" presStyleCnt="0">
        <dgm:presLayoutVars>
          <dgm:chMax val="1"/>
          <dgm:dir/>
          <dgm:resizeHandles val="exact"/>
        </dgm:presLayoutVars>
      </dgm:prSet>
      <dgm:spPr/>
    </dgm:pt>
    <dgm:pt modelId="{650E9622-54D4-459F-8098-5FC6E54C0EC3}" type="pres">
      <dgm:prSet presAssocID="{E9EA57A9-2EDA-4A51-A796-FA87C9DB7C2E}" presName="diamond" presStyleLbl="bgShp" presStyleIdx="0" presStyleCnt="1"/>
      <dgm:spPr/>
    </dgm:pt>
    <dgm:pt modelId="{EA743D0B-468B-4092-9EEF-D2F2EFF13B20}" type="pres">
      <dgm:prSet presAssocID="{E9EA57A9-2EDA-4A51-A796-FA87C9DB7C2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900944-7D16-4161-89C8-6B8D2911A790}" type="pres">
      <dgm:prSet presAssocID="{E9EA57A9-2EDA-4A51-A796-FA87C9DB7C2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55A54A-A471-41D3-9AF5-70939F70BEAC}" type="pres">
      <dgm:prSet presAssocID="{E9EA57A9-2EDA-4A51-A796-FA87C9DB7C2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110CD9-A527-4AB1-A6F0-84CC48E3A0BD}" type="pres">
      <dgm:prSet presAssocID="{E9EA57A9-2EDA-4A51-A796-FA87C9DB7C2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886E27-DC06-4B51-9846-E19488537B46}" type="presOf" srcId="{4A701DE2-17FD-4DD5-878D-599D370424D9}" destId="{EA743D0B-468B-4092-9EEF-D2F2EFF13B20}" srcOrd="0" destOrd="0" presId="urn:microsoft.com/office/officeart/2005/8/layout/matrix3"/>
    <dgm:cxn modelId="{57F1FF44-D45A-4070-945B-86AA3C9C09F7}" srcId="{E9EA57A9-2EDA-4A51-A796-FA87C9DB7C2E}" destId="{0AC50CD7-1150-4F7A-BE04-13D6A636C299}" srcOrd="1" destOrd="0" parTransId="{19E6F08B-4121-41D2-ADCF-C2148DBBEC76}" sibTransId="{0432C6F7-3F09-49D2-896D-9877260D702B}"/>
    <dgm:cxn modelId="{9B16D369-8A33-4756-A414-65BD703377D8}" type="presOf" srcId="{E9EA57A9-2EDA-4A51-A796-FA87C9DB7C2E}" destId="{7CEB78A5-97A6-491E-92D8-BBBCC8B39138}" srcOrd="0" destOrd="0" presId="urn:microsoft.com/office/officeart/2005/8/layout/matrix3"/>
    <dgm:cxn modelId="{3337AD93-0523-4111-AA79-F90383FD607C}" type="presOf" srcId="{0AC50CD7-1150-4F7A-BE04-13D6A636C299}" destId="{25900944-7D16-4161-89C8-6B8D2911A790}" srcOrd="0" destOrd="0" presId="urn:microsoft.com/office/officeart/2005/8/layout/matrix3"/>
    <dgm:cxn modelId="{F3E3689A-0357-48AE-826C-2A7D94363299}" type="presOf" srcId="{8BBE48D3-3A98-43AD-8894-0BB8DAD32353}" destId="{B255A54A-A471-41D3-9AF5-70939F70BEAC}" srcOrd="0" destOrd="0" presId="urn:microsoft.com/office/officeart/2005/8/layout/matrix3"/>
    <dgm:cxn modelId="{40AB7A9B-1F78-4C31-9F46-BA682B933272}" srcId="{E9EA57A9-2EDA-4A51-A796-FA87C9DB7C2E}" destId="{6FEF82BE-B2A9-49A9-B0C0-7AB9588E004F}" srcOrd="3" destOrd="0" parTransId="{66C5067E-A5EA-4812-8308-3258B3D1FE9B}" sibTransId="{097B2647-927C-4C39-86CE-98A85A7B23A5}"/>
    <dgm:cxn modelId="{1325E9C5-4D52-44D8-AB25-485018064ECA}" type="presOf" srcId="{6FEF82BE-B2A9-49A9-B0C0-7AB9588E004F}" destId="{49110CD9-A527-4AB1-A6F0-84CC48E3A0BD}" srcOrd="0" destOrd="0" presId="urn:microsoft.com/office/officeart/2005/8/layout/matrix3"/>
    <dgm:cxn modelId="{366CB4D2-2B90-4BB3-BC82-613AE02EDACE}" srcId="{E9EA57A9-2EDA-4A51-A796-FA87C9DB7C2E}" destId="{8BBE48D3-3A98-43AD-8894-0BB8DAD32353}" srcOrd="2" destOrd="0" parTransId="{F2C73737-37CC-4FD7-9B00-412CFF96CCA9}" sibTransId="{82B22DA3-27BB-40CB-95BE-4AE7854461F1}"/>
    <dgm:cxn modelId="{4AAF36D8-2602-4557-B598-0B14DAA30A8B}" srcId="{E9EA57A9-2EDA-4A51-A796-FA87C9DB7C2E}" destId="{4A701DE2-17FD-4DD5-878D-599D370424D9}" srcOrd="0" destOrd="0" parTransId="{E3047A83-7232-4108-B6B9-C72BB8BCC12A}" sibTransId="{ABD1E85D-FDC1-414E-8195-EF0257C5B63B}"/>
    <dgm:cxn modelId="{0229D2DA-3429-4F5E-ABAF-BB2B172608C4}" type="presParOf" srcId="{7CEB78A5-97A6-491E-92D8-BBBCC8B39138}" destId="{650E9622-54D4-459F-8098-5FC6E54C0EC3}" srcOrd="0" destOrd="0" presId="urn:microsoft.com/office/officeart/2005/8/layout/matrix3"/>
    <dgm:cxn modelId="{A3C5F2FD-E4BD-4A21-8F4A-6307FF8BD9A9}" type="presParOf" srcId="{7CEB78A5-97A6-491E-92D8-BBBCC8B39138}" destId="{EA743D0B-468B-4092-9EEF-D2F2EFF13B20}" srcOrd="1" destOrd="0" presId="urn:microsoft.com/office/officeart/2005/8/layout/matrix3"/>
    <dgm:cxn modelId="{9E533432-57D9-495D-9CFC-3D40910F384A}" type="presParOf" srcId="{7CEB78A5-97A6-491E-92D8-BBBCC8B39138}" destId="{25900944-7D16-4161-89C8-6B8D2911A790}" srcOrd="2" destOrd="0" presId="urn:microsoft.com/office/officeart/2005/8/layout/matrix3"/>
    <dgm:cxn modelId="{67B0A815-068B-40DF-86D8-D5D9F6F474E1}" type="presParOf" srcId="{7CEB78A5-97A6-491E-92D8-BBBCC8B39138}" destId="{B255A54A-A471-41D3-9AF5-70939F70BEAC}" srcOrd="3" destOrd="0" presId="urn:microsoft.com/office/officeart/2005/8/layout/matrix3"/>
    <dgm:cxn modelId="{73682B92-8E40-46DF-8722-CBA8C5B03609}" type="presParOf" srcId="{7CEB78A5-97A6-491E-92D8-BBBCC8B39138}" destId="{49110CD9-A527-4AB1-A6F0-84CC48E3A0B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6C91BB-5ED4-4FC3-AF2F-723AD613C0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D2AB12-D197-4A45-82EB-EC321283EF6F}">
      <dgm:prSet/>
      <dgm:spPr/>
      <dgm:t>
        <a:bodyPr/>
        <a:lstStyle/>
        <a:p>
          <a:r>
            <a:rPr lang="pl-PL" b="0" i="0" baseline="0"/>
            <a:t>Okulistyczna</a:t>
          </a:r>
          <a:endParaRPr lang="en-US"/>
        </a:p>
      </dgm:t>
    </dgm:pt>
    <dgm:pt modelId="{601C796A-D228-434E-81B8-1ADCE51E2505}" type="parTrans" cxnId="{0C073352-05C5-42C5-A3F9-E3E59C440707}">
      <dgm:prSet/>
      <dgm:spPr/>
      <dgm:t>
        <a:bodyPr/>
        <a:lstStyle/>
        <a:p>
          <a:endParaRPr lang="en-US"/>
        </a:p>
      </dgm:t>
    </dgm:pt>
    <dgm:pt modelId="{50888D4E-B8B9-4BF4-96AF-9A4003FD302D}" type="sibTrans" cxnId="{0C073352-05C5-42C5-A3F9-E3E59C440707}">
      <dgm:prSet/>
      <dgm:spPr/>
      <dgm:t>
        <a:bodyPr/>
        <a:lstStyle/>
        <a:p>
          <a:endParaRPr lang="en-US"/>
        </a:p>
      </dgm:t>
    </dgm:pt>
    <dgm:pt modelId="{837FC80B-C225-4339-9808-5D02FCAFDC0E}">
      <dgm:prSet/>
      <dgm:spPr/>
      <dgm:t>
        <a:bodyPr/>
        <a:lstStyle/>
        <a:p>
          <a:r>
            <a:rPr lang="pl-PL" b="0" i="0" baseline="0"/>
            <a:t>Ortoptystyczna </a:t>
          </a:r>
          <a:endParaRPr lang="en-US"/>
        </a:p>
      </dgm:t>
    </dgm:pt>
    <dgm:pt modelId="{AA374ACB-3711-4BC1-AC5D-90E1DEE37E5C}" type="parTrans" cxnId="{91ED5969-B611-464F-B2E0-BD01D22D3F34}">
      <dgm:prSet/>
      <dgm:spPr/>
      <dgm:t>
        <a:bodyPr/>
        <a:lstStyle/>
        <a:p>
          <a:endParaRPr lang="en-US"/>
        </a:p>
      </dgm:t>
    </dgm:pt>
    <dgm:pt modelId="{FDF5F8CE-1829-4D11-B7EA-442D7D19EC88}" type="sibTrans" cxnId="{91ED5969-B611-464F-B2E0-BD01D22D3F34}">
      <dgm:prSet/>
      <dgm:spPr/>
      <dgm:t>
        <a:bodyPr/>
        <a:lstStyle/>
        <a:p>
          <a:endParaRPr lang="en-US"/>
        </a:p>
      </dgm:t>
    </dgm:pt>
    <dgm:pt modelId="{C5025C77-EA25-4507-AE65-CB64C0036E3A}">
      <dgm:prSet/>
      <dgm:spPr/>
      <dgm:t>
        <a:bodyPr/>
        <a:lstStyle/>
        <a:p>
          <a:r>
            <a:rPr lang="pl-PL" b="0" i="0" baseline="0"/>
            <a:t>Ortopedyczna </a:t>
          </a:r>
          <a:endParaRPr lang="en-US"/>
        </a:p>
      </dgm:t>
    </dgm:pt>
    <dgm:pt modelId="{6896CE36-8501-48EA-B18C-65B60774CF60}" type="parTrans" cxnId="{561E5F91-7CA5-4673-8245-97F5DF9B0DFC}">
      <dgm:prSet/>
      <dgm:spPr/>
      <dgm:t>
        <a:bodyPr/>
        <a:lstStyle/>
        <a:p>
          <a:endParaRPr lang="en-US"/>
        </a:p>
      </dgm:t>
    </dgm:pt>
    <dgm:pt modelId="{02B8F517-00DA-4100-8AC0-6EDD8DD94D37}" type="sibTrans" cxnId="{561E5F91-7CA5-4673-8245-97F5DF9B0DFC}">
      <dgm:prSet/>
      <dgm:spPr/>
      <dgm:t>
        <a:bodyPr/>
        <a:lstStyle/>
        <a:p>
          <a:endParaRPr lang="en-US"/>
        </a:p>
      </dgm:t>
    </dgm:pt>
    <dgm:pt modelId="{1E13638E-79A9-4EEC-B9F3-351E6BDA9521}">
      <dgm:prSet/>
      <dgm:spPr/>
      <dgm:t>
        <a:bodyPr/>
        <a:lstStyle/>
        <a:p>
          <a:r>
            <a:rPr lang="pl-PL" b="0" i="0" baseline="0"/>
            <a:t>Laryngologiczna</a:t>
          </a:r>
          <a:endParaRPr lang="en-US"/>
        </a:p>
      </dgm:t>
    </dgm:pt>
    <dgm:pt modelId="{CBAFAA7F-7342-4422-AAAE-0FCBA5A257F6}" type="parTrans" cxnId="{6A3FC42E-0BE8-4643-BF29-6741DFA158D7}">
      <dgm:prSet/>
      <dgm:spPr/>
      <dgm:t>
        <a:bodyPr/>
        <a:lstStyle/>
        <a:p>
          <a:endParaRPr lang="en-US"/>
        </a:p>
      </dgm:t>
    </dgm:pt>
    <dgm:pt modelId="{24362DD7-EC01-4F88-ADB3-76B8F5C5CD98}" type="sibTrans" cxnId="{6A3FC42E-0BE8-4643-BF29-6741DFA158D7}">
      <dgm:prSet/>
      <dgm:spPr/>
      <dgm:t>
        <a:bodyPr/>
        <a:lstStyle/>
        <a:p>
          <a:endParaRPr lang="en-US"/>
        </a:p>
      </dgm:t>
    </dgm:pt>
    <dgm:pt modelId="{C75A1498-4BE4-4F6D-9028-5D7DFED8A342}">
      <dgm:prSet/>
      <dgm:spPr/>
      <dgm:t>
        <a:bodyPr/>
        <a:lstStyle/>
        <a:p>
          <a:r>
            <a:rPr lang="pl-PL" b="0" i="0" baseline="0"/>
            <a:t>Audiologiczna </a:t>
          </a:r>
          <a:endParaRPr lang="en-US"/>
        </a:p>
      </dgm:t>
    </dgm:pt>
    <dgm:pt modelId="{82E10700-3E20-475F-B2C0-12BED1C2880E}" type="parTrans" cxnId="{36F8433D-91D3-49EB-B08D-7B648B12BC8C}">
      <dgm:prSet/>
      <dgm:spPr/>
      <dgm:t>
        <a:bodyPr/>
        <a:lstStyle/>
        <a:p>
          <a:endParaRPr lang="en-US"/>
        </a:p>
      </dgm:t>
    </dgm:pt>
    <dgm:pt modelId="{4B2DB00E-98C4-4ECE-B66A-18C172E0F3AB}" type="sibTrans" cxnId="{36F8433D-91D3-49EB-B08D-7B648B12BC8C}">
      <dgm:prSet/>
      <dgm:spPr/>
      <dgm:t>
        <a:bodyPr/>
        <a:lstStyle/>
        <a:p>
          <a:endParaRPr lang="en-US"/>
        </a:p>
      </dgm:t>
    </dgm:pt>
    <dgm:pt modelId="{59499DFD-837E-41A3-816F-AD897F98B612}">
      <dgm:prSet/>
      <dgm:spPr/>
      <dgm:t>
        <a:bodyPr/>
        <a:lstStyle/>
        <a:p>
          <a:r>
            <a:rPr lang="pl-PL" b="0" i="0" baseline="0"/>
            <a:t>Psychiatryczna</a:t>
          </a:r>
          <a:endParaRPr lang="en-US"/>
        </a:p>
      </dgm:t>
    </dgm:pt>
    <dgm:pt modelId="{F9B35B89-8BF6-430D-852B-E3E04D340892}" type="parTrans" cxnId="{92E2D88B-7C94-40E2-901F-9B34130C9875}">
      <dgm:prSet/>
      <dgm:spPr/>
      <dgm:t>
        <a:bodyPr/>
        <a:lstStyle/>
        <a:p>
          <a:endParaRPr lang="en-US"/>
        </a:p>
      </dgm:t>
    </dgm:pt>
    <dgm:pt modelId="{EB51FC77-40D6-42B3-B52C-803CFFF0D354}" type="sibTrans" cxnId="{92E2D88B-7C94-40E2-901F-9B34130C9875}">
      <dgm:prSet/>
      <dgm:spPr/>
      <dgm:t>
        <a:bodyPr/>
        <a:lstStyle/>
        <a:p>
          <a:endParaRPr lang="en-US"/>
        </a:p>
      </dgm:t>
    </dgm:pt>
    <dgm:pt modelId="{65687240-659A-48BA-B501-A05456AD68A7}">
      <dgm:prSet/>
      <dgm:spPr/>
      <dgm:t>
        <a:bodyPr/>
        <a:lstStyle/>
        <a:p>
          <a:r>
            <a:rPr lang="pl-PL" b="0" i="0" baseline="0"/>
            <a:t>Neurologiczna</a:t>
          </a:r>
          <a:endParaRPr lang="en-US"/>
        </a:p>
      </dgm:t>
    </dgm:pt>
    <dgm:pt modelId="{B3EC07F3-0394-4F4F-8E1C-585B26F12E3A}" type="parTrans" cxnId="{CEAE4333-9BE9-41C5-8B52-CF57E3E35322}">
      <dgm:prSet/>
      <dgm:spPr/>
      <dgm:t>
        <a:bodyPr/>
        <a:lstStyle/>
        <a:p>
          <a:endParaRPr lang="en-US"/>
        </a:p>
      </dgm:t>
    </dgm:pt>
    <dgm:pt modelId="{0B1F957E-BBA3-463A-A03A-6A2DED68F369}" type="sibTrans" cxnId="{CEAE4333-9BE9-41C5-8B52-CF57E3E35322}">
      <dgm:prSet/>
      <dgm:spPr/>
      <dgm:t>
        <a:bodyPr/>
        <a:lstStyle/>
        <a:p>
          <a:endParaRPr lang="en-US"/>
        </a:p>
      </dgm:t>
    </dgm:pt>
    <dgm:pt modelId="{558E24C0-72B0-4505-942A-6730D502410E}">
      <dgm:prSet/>
      <dgm:spPr/>
      <dgm:t>
        <a:bodyPr/>
        <a:lstStyle/>
        <a:p>
          <a:r>
            <a:rPr lang="pl-PL" b="0" i="0" baseline="0"/>
            <a:t>Genetyczna</a:t>
          </a:r>
          <a:endParaRPr lang="en-US"/>
        </a:p>
      </dgm:t>
    </dgm:pt>
    <dgm:pt modelId="{9D12AAE4-B741-4F9D-8905-95EE1CA68569}" type="parTrans" cxnId="{0B43A15D-0667-4E33-8666-8804844C1281}">
      <dgm:prSet/>
      <dgm:spPr/>
      <dgm:t>
        <a:bodyPr/>
        <a:lstStyle/>
        <a:p>
          <a:endParaRPr lang="en-US"/>
        </a:p>
      </dgm:t>
    </dgm:pt>
    <dgm:pt modelId="{C05A82B0-B7E1-45CE-B3D6-3D35F20F6346}" type="sibTrans" cxnId="{0B43A15D-0667-4E33-8666-8804844C1281}">
      <dgm:prSet/>
      <dgm:spPr/>
      <dgm:t>
        <a:bodyPr/>
        <a:lstStyle/>
        <a:p>
          <a:endParaRPr lang="en-US"/>
        </a:p>
      </dgm:t>
    </dgm:pt>
    <dgm:pt modelId="{34AB5C89-399C-479B-881A-A5F5A20CEE17}">
      <dgm:prSet/>
      <dgm:spPr/>
      <dgm:t>
        <a:bodyPr/>
        <a:lstStyle/>
        <a:p>
          <a:r>
            <a:rPr lang="pl-PL" b="0" i="0" baseline="0"/>
            <a:t>Diagnostyka laboratoryjna</a:t>
          </a:r>
          <a:endParaRPr lang="en-US"/>
        </a:p>
      </dgm:t>
    </dgm:pt>
    <dgm:pt modelId="{53B0B566-DB3A-45E5-A628-4A2238DA2A88}" type="parTrans" cxnId="{3B7C74DA-A862-4F3F-83C7-CC17BD5F0912}">
      <dgm:prSet/>
      <dgm:spPr/>
      <dgm:t>
        <a:bodyPr/>
        <a:lstStyle/>
        <a:p>
          <a:endParaRPr lang="en-US"/>
        </a:p>
      </dgm:t>
    </dgm:pt>
    <dgm:pt modelId="{E641A5F8-93CD-473E-8D4D-DF3436C7C624}" type="sibTrans" cxnId="{3B7C74DA-A862-4F3F-83C7-CC17BD5F0912}">
      <dgm:prSet/>
      <dgm:spPr/>
      <dgm:t>
        <a:bodyPr/>
        <a:lstStyle/>
        <a:p>
          <a:endParaRPr lang="en-US"/>
        </a:p>
      </dgm:t>
    </dgm:pt>
    <dgm:pt modelId="{7CEC81E9-A791-418F-A6F5-823D62D0D6B4}">
      <dgm:prSet/>
      <dgm:spPr/>
      <dgm:t>
        <a:bodyPr/>
        <a:lstStyle/>
        <a:p>
          <a:r>
            <a:rPr lang="pl-PL" b="0" i="0" baseline="0"/>
            <a:t>Diagnostyka obrazowa</a:t>
          </a:r>
          <a:endParaRPr lang="en-US"/>
        </a:p>
      </dgm:t>
    </dgm:pt>
    <dgm:pt modelId="{9112D18B-B804-41A8-89C2-4EE4D3C01F5C}" type="parTrans" cxnId="{8DB0956F-D41F-42BC-B87A-5A62A355C3A0}">
      <dgm:prSet/>
      <dgm:spPr/>
      <dgm:t>
        <a:bodyPr/>
        <a:lstStyle/>
        <a:p>
          <a:endParaRPr lang="en-US"/>
        </a:p>
      </dgm:t>
    </dgm:pt>
    <dgm:pt modelId="{6D92B486-5920-47AF-8BFD-5F94BB390C83}" type="sibTrans" cxnId="{8DB0956F-D41F-42BC-B87A-5A62A355C3A0}">
      <dgm:prSet/>
      <dgm:spPr/>
      <dgm:t>
        <a:bodyPr/>
        <a:lstStyle/>
        <a:p>
          <a:endParaRPr lang="en-US"/>
        </a:p>
      </dgm:t>
    </dgm:pt>
    <dgm:pt modelId="{D8360305-194E-43AE-946A-8769DF76B5BA}" type="pres">
      <dgm:prSet presAssocID="{F96C91BB-5ED4-4FC3-AF2F-723AD613C087}" presName="vert0" presStyleCnt="0">
        <dgm:presLayoutVars>
          <dgm:dir/>
          <dgm:animOne val="branch"/>
          <dgm:animLvl val="lvl"/>
        </dgm:presLayoutVars>
      </dgm:prSet>
      <dgm:spPr/>
    </dgm:pt>
    <dgm:pt modelId="{3A908002-D675-47D3-9CB5-1E4C600AE23A}" type="pres">
      <dgm:prSet presAssocID="{F4D2AB12-D197-4A45-82EB-EC321283EF6F}" presName="thickLine" presStyleLbl="alignNode1" presStyleIdx="0" presStyleCnt="10"/>
      <dgm:spPr/>
    </dgm:pt>
    <dgm:pt modelId="{F4969CBA-E064-4203-9612-22AD6F66F86D}" type="pres">
      <dgm:prSet presAssocID="{F4D2AB12-D197-4A45-82EB-EC321283EF6F}" presName="horz1" presStyleCnt="0"/>
      <dgm:spPr/>
    </dgm:pt>
    <dgm:pt modelId="{92A3637A-7D9A-4D85-9028-719DB646F921}" type="pres">
      <dgm:prSet presAssocID="{F4D2AB12-D197-4A45-82EB-EC321283EF6F}" presName="tx1" presStyleLbl="revTx" presStyleIdx="0" presStyleCnt="10"/>
      <dgm:spPr/>
    </dgm:pt>
    <dgm:pt modelId="{2F1DC121-AF16-4F62-B844-3247CC605D93}" type="pres">
      <dgm:prSet presAssocID="{F4D2AB12-D197-4A45-82EB-EC321283EF6F}" presName="vert1" presStyleCnt="0"/>
      <dgm:spPr/>
    </dgm:pt>
    <dgm:pt modelId="{D96DA5F7-94E7-44D8-B54E-571CCB239E2D}" type="pres">
      <dgm:prSet presAssocID="{837FC80B-C225-4339-9808-5D02FCAFDC0E}" presName="thickLine" presStyleLbl="alignNode1" presStyleIdx="1" presStyleCnt="10"/>
      <dgm:spPr/>
    </dgm:pt>
    <dgm:pt modelId="{E03352FC-30BD-44F7-A5FD-7F2DD341435C}" type="pres">
      <dgm:prSet presAssocID="{837FC80B-C225-4339-9808-5D02FCAFDC0E}" presName="horz1" presStyleCnt="0"/>
      <dgm:spPr/>
    </dgm:pt>
    <dgm:pt modelId="{EF484164-2B0C-42F4-B2A2-4A20D7E60696}" type="pres">
      <dgm:prSet presAssocID="{837FC80B-C225-4339-9808-5D02FCAFDC0E}" presName="tx1" presStyleLbl="revTx" presStyleIdx="1" presStyleCnt="10"/>
      <dgm:spPr/>
    </dgm:pt>
    <dgm:pt modelId="{67CC43FB-6A24-4088-9D09-883A04012B43}" type="pres">
      <dgm:prSet presAssocID="{837FC80B-C225-4339-9808-5D02FCAFDC0E}" presName="vert1" presStyleCnt="0"/>
      <dgm:spPr/>
    </dgm:pt>
    <dgm:pt modelId="{6C9C89AC-1C3F-4D81-8618-674B44034B5C}" type="pres">
      <dgm:prSet presAssocID="{C5025C77-EA25-4507-AE65-CB64C0036E3A}" presName="thickLine" presStyleLbl="alignNode1" presStyleIdx="2" presStyleCnt="10"/>
      <dgm:spPr/>
    </dgm:pt>
    <dgm:pt modelId="{15B4C1C0-04CA-4E38-A7A8-8C5E75AD9CF6}" type="pres">
      <dgm:prSet presAssocID="{C5025C77-EA25-4507-AE65-CB64C0036E3A}" presName="horz1" presStyleCnt="0"/>
      <dgm:spPr/>
    </dgm:pt>
    <dgm:pt modelId="{641B99DC-6C0F-4A02-9658-F48CE7C1A48C}" type="pres">
      <dgm:prSet presAssocID="{C5025C77-EA25-4507-AE65-CB64C0036E3A}" presName="tx1" presStyleLbl="revTx" presStyleIdx="2" presStyleCnt="10"/>
      <dgm:spPr/>
    </dgm:pt>
    <dgm:pt modelId="{F4A82DBE-EE20-4C9E-9933-C5C8D69038EA}" type="pres">
      <dgm:prSet presAssocID="{C5025C77-EA25-4507-AE65-CB64C0036E3A}" presName="vert1" presStyleCnt="0"/>
      <dgm:spPr/>
    </dgm:pt>
    <dgm:pt modelId="{03637108-0DA0-4060-884F-100A2B617A0B}" type="pres">
      <dgm:prSet presAssocID="{1E13638E-79A9-4EEC-B9F3-351E6BDA9521}" presName="thickLine" presStyleLbl="alignNode1" presStyleIdx="3" presStyleCnt="10"/>
      <dgm:spPr/>
    </dgm:pt>
    <dgm:pt modelId="{2F21B655-011C-4167-B24E-46C5AEB28C39}" type="pres">
      <dgm:prSet presAssocID="{1E13638E-79A9-4EEC-B9F3-351E6BDA9521}" presName="horz1" presStyleCnt="0"/>
      <dgm:spPr/>
    </dgm:pt>
    <dgm:pt modelId="{B45E399A-26A6-4855-A46D-5BF8FF85998A}" type="pres">
      <dgm:prSet presAssocID="{1E13638E-79A9-4EEC-B9F3-351E6BDA9521}" presName="tx1" presStyleLbl="revTx" presStyleIdx="3" presStyleCnt="10"/>
      <dgm:spPr/>
    </dgm:pt>
    <dgm:pt modelId="{D38CCABB-004F-4D6A-A706-3D2503ECA2E7}" type="pres">
      <dgm:prSet presAssocID="{1E13638E-79A9-4EEC-B9F3-351E6BDA9521}" presName="vert1" presStyleCnt="0"/>
      <dgm:spPr/>
    </dgm:pt>
    <dgm:pt modelId="{18D178A3-FCF5-45A3-A44E-F5A2D5C1DBF1}" type="pres">
      <dgm:prSet presAssocID="{C75A1498-4BE4-4F6D-9028-5D7DFED8A342}" presName="thickLine" presStyleLbl="alignNode1" presStyleIdx="4" presStyleCnt="10"/>
      <dgm:spPr/>
    </dgm:pt>
    <dgm:pt modelId="{A5E969F2-276C-469F-ACDE-7ADA465A725D}" type="pres">
      <dgm:prSet presAssocID="{C75A1498-4BE4-4F6D-9028-5D7DFED8A342}" presName="horz1" presStyleCnt="0"/>
      <dgm:spPr/>
    </dgm:pt>
    <dgm:pt modelId="{A16F5168-13F9-42AA-9B50-474B244550E3}" type="pres">
      <dgm:prSet presAssocID="{C75A1498-4BE4-4F6D-9028-5D7DFED8A342}" presName="tx1" presStyleLbl="revTx" presStyleIdx="4" presStyleCnt="10"/>
      <dgm:spPr/>
    </dgm:pt>
    <dgm:pt modelId="{B7580620-4376-4C6F-8D18-6044A56BDEF6}" type="pres">
      <dgm:prSet presAssocID="{C75A1498-4BE4-4F6D-9028-5D7DFED8A342}" presName="vert1" presStyleCnt="0"/>
      <dgm:spPr/>
    </dgm:pt>
    <dgm:pt modelId="{9501AA5C-1D57-46F6-B9B6-24364BE846AB}" type="pres">
      <dgm:prSet presAssocID="{59499DFD-837E-41A3-816F-AD897F98B612}" presName="thickLine" presStyleLbl="alignNode1" presStyleIdx="5" presStyleCnt="10"/>
      <dgm:spPr/>
    </dgm:pt>
    <dgm:pt modelId="{AEB042F3-FA10-40E9-A928-1DE488B33263}" type="pres">
      <dgm:prSet presAssocID="{59499DFD-837E-41A3-816F-AD897F98B612}" presName="horz1" presStyleCnt="0"/>
      <dgm:spPr/>
    </dgm:pt>
    <dgm:pt modelId="{8174918C-AC7E-4F79-80BC-A3EF809D49E0}" type="pres">
      <dgm:prSet presAssocID="{59499DFD-837E-41A3-816F-AD897F98B612}" presName="tx1" presStyleLbl="revTx" presStyleIdx="5" presStyleCnt="10"/>
      <dgm:spPr/>
    </dgm:pt>
    <dgm:pt modelId="{9DFAEAA5-51D7-4B11-8AA6-7D7B8A3ADFDB}" type="pres">
      <dgm:prSet presAssocID="{59499DFD-837E-41A3-816F-AD897F98B612}" presName="vert1" presStyleCnt="0"/>
      <dgm:spPr/>
    </dgm:pt>
    <dgm:pt modelId="{6BE7D761-3B32-4EA4-A6B6-4C3A595066E9}" type="pres">
      <dgm:prSet presAssocID="{65687240-659A-48BA-B501-A05456AD68A7}" presName="thickLine" presStyleLbl="alignNode1" presStyleIdx="6" presStyleCnt="10"/>
      <dgm:spPr/>
    </dgm:pt>
    <dgm:pt modelId="{494CC5DB-1668-4674-BD1A-A0434F01CB28}" type="pres">
      <dgm:prSet presAssocID="{65687240-659A-48BA-B501-A05456AD68A7}" presName="horz1" presStyleCnt="0"/>
      <dgm:spPr/>
    </dgm:pt>
    <dgm:pt modelId="{E6B5CB9D-DFCF-4492-B7A2-255F348B82A9}" type="pres">
      <dgm:prSet presAssocID="{65687240-659A-48BA-B501-A05456AD68A7}" presName="tx1" presStyleLbl="revTx" presStyleIdx="6" presStyleCnt="10"/>
      <dgm:spPr/>
    </dgm:pt>
    <dgm:pt modelId="{0ADD53E2-2D7A-47C3-948E-3D3F49EF4F1E}" type="pres">
      <dgm:prSet presAssocID="{65687240-659A-48BA-B501-A05456AD68A7}" presName="vert1" presStyleCnt="0"/>
      <dgm:spPr/>
    </dgm:pt>
    <dgm:pt modelId="{C5D1DAEE-2BB9-4EC8-A717-B45CBFC66DD7}" type="pres">
      <dgm:prSet presAssocID="{558E24C0-72B0-4505-942A-6730D502410E}" presName="thickLine" presStyleLbl="alignNode1" presStyleIdx="7" presStyleCnt="10"/>
      <dgm:spPr/>
    </dgm:pt>
    <dgm:pt modelId="{76D659B4-BF5D-440C-9A9F-762707CFF26E}" type="pres">
      <dgm:prSet presAssocID="{558E24C0-72B0-4505-942A-6730D502410E}" presName="horz1" presStyleCnt="0"/>
      <dgm:spPr/>
    </dgm:pt>
    <dgm:pt modelId="{A90B0CCF-6549-4EA0-8770-B59FA71A3BF7}" type="pres">
      <dgm:prSet presAssocID="{558E24C0-72B0-4505-942A-6730D502410E}" presName="tx1" presStyleLbl="revTx" presStyleIdx="7" presStyleCnt="10"/>
      <dgm:spPr/>
    </dgm:pt>
    <dgm:pt modelId="{8997A8A9-4368-445E-93A4-F46362DD869A}" type="pres">
      <dgm:prSet presAssocID="{558E24C0-72B0-4505-942A-6730D502410E}" presName="vert1" presStyleCnt="0"/>
      <dgm:spPr/>
    </dgm:pt>
    <dgm:pt modelId="{FD94679D-F20A-4CFA-95B5-74972E20FA4A}" type="pres">
      <dgm:prSet presAssocID="{34AB5C89-399C-479B-881A-A5F5A20CEE17}" presName="thickLine" presStyleLbl="alignNode1" presStyleIdx="8" presStyleCnt="10"/>
      <dgm:spPr/>
    </dgm:pt>
    <dgm:pt modelId="{71146EBA-15C1-49C9-8EC9-BFF0B69A5FA7}" type="pres">
      <dgm:prSet presAssocID="{34AB5C89-399C-479B-881A-A5F5A20CEE17}" presName="horz1" presStyleCnt="0"/>
      <dgm:spPr/>
    </dgm:pt>
    <dgm:pt modelId="{8908621E-6A71-43E1-999D-E75C4945AAB5}" type="pres">
      <dgm:prSet presAssocID="{34AB5C89-399C-479B-881A-A5F5A20CEE17}" presName="tx1" presStyleLbl="revTx" presStyleIdx="8" presStyleCnt="10"/>
      <dgm:spPr/>
    </dgm:pt>
    <dgm:pt modelId="{7752A187-3908-4E5B-9E60-06C914E71E13}" type="pres">
      <dgm:prSet presAssocID="{34AB5C89-399C-479B-881A-A5F5A20CEE17}" presName="vert1" presStyleCnt="0"/>
      <dgm:spPr/>
    </dgm:pt>
    <dgm:pt modelId="{E7FBA1F6-AFED-4918-976E-2C8730F08D82}" type="pres">
      <dgm:prSet presAssocID="{7CEC81E9-A791-418F-A6F5-823D62D0D6B4}" presName="thickLine" presStyleLbl="alignNode1" presStyleIdx="9" presStyleCnt="10"/>
      <dgm:spPr/>
    </dgm:pt>
    <dgm:pt modelId="{472A3FE2-8722-4877-A4EB-EAB6F4D973BA}" type="pres">
      <dgm:prSet presAssocID="{7CEC81E9-A791-418F-A6F5-823D62D0D6B4}" presName="horz1" presStyleCnt="0"/>
      <dgm:spPr/>
    </dgm:pt>
    <dgm:pt modelId="{B1C3738E-0103-4EB6-9813-5DAA5C83573B}" type="pres">
      <dgm:prSet presAssocID="{7CEC81E9-A791-418F-A6F5-823D62D0D6B4}" presName="tx1" presStyleLbl="revTx" presStyleIdx="9" presStyleCnt="10"/>
      <dgm:spPr/>
    </dgm:pt>
    <dgm:pt modelId="{470E25E4-40B4-4C63-90B1-0B8B764536B1}" type="pres">
      <dgm:prSet presAssocID="{7CEC81E9-A791-418F-A6F5-823D62D0D6B4}" presName="vert1" presStyleCnt="0"/>
      <dgm:spPr/>
    </dgm:pt>
  </dgm:ptLst>
  <dgm:cxnLst>
    <dgm:cxn modelId="{6A3FC42E-0BE8-4643-BF29-6741DFA158D7}" srcId="{F96C91BB-5ED4-4FC3-AF2F-723AD613C087}" destId="{1E13638E-79A9-4EEC-B9F3-351E6BDA9521}" srcOrd="3" destOrd="0" parTransId="{CBAFAA7F-7342-4422-AAAE-0FCBA5A257F6}" sibTransId="{24362DD7-EC01-4F88-ADB3-76B8F5C5CD98}"/>
    <dgm:cxn modelId="{097B6B2F-908A-44F3-B668-F76212C0D3E8}" type="presOf" srcId="{7CEC81E9-A791-418F-A6F5-823D62D0D6B4}" destId="{B1C3738E-0103-4EB6-9813-5DAA5C83573B}" srcOrd="0" destOrd="0" presId="urn:microsoft.com/office/officeart/2008/layout/LinedList"/>
    <dgm:cxn modelId="{CEAE4333-9BE9-41C5-8B52-CF57E3E35322}" srcId="{F96C91BB-5ED4-4FC3-AF2F-723AD613C087}" destId="{65687240-659A-48BA-B501-A05456AD68A7}" srcOrd="6" destOrd="0" parTransId="{B3EC07F3-0394-4F4F-8E1C-585B26F12E3A}" sibTransId="{0B1F957E-BBA3-463A-A03A-6A2DED68F369}"/>
    <dgm:cxn modelId="{36F8433D-91D3-49EB-B08D-7B648B12BC8C}" srcId="{F96C91BB-5ED4-4FC3-AF2F-723AD613C087}" destId="{C75A1498-4BE4-4F6D-9028-5D7DFED8A342}" srcOrd="4" destOrd="0" parTransId="{82E10700-3E20-475F-B2C0-12BED1C2880E}" sibTransId="{4B2DB00E-98C4-4ECE-B66A-18C172E0F3AB}"/>
    <dgm:cxn modelId="{0B43A15D-0667-4E33-8666-8804844C1281}" srcId="{F96C91BB-5ED4-4FC3-AF2F-723AD613C087}" destId="{558E24C0-72B0-4505-942A-6730D502410E}" srcOrd="7" destOrd="0" parTransId="{9D12AAE4-B741-4F9D-8905-95EE1CA68569}" sibTransId="{C05A82B0-B7E1-45CE-B3D6-3D35F20F6346}"/>
    <dgm:cxn modelId="{24E34A45-2E7F-455A-871E-47AF7C29FFC2}" type="presOf" srcId="{1E13638E-79A9-4EEC-B9F3-351E6BDA9521}" destId="{B45E399A-26A6-4855-A46D-5BF8FF85998A}" srcOrd="0" destOrd="0" presId="urn:microsoft.com/office/officeart/2008/layout/LinedList"/>
    <dgm:cxn modelId="{91ED5969-B611-464F-B2E0-BD01D22D3F34}" srcId="{F96C91BB-5ED4-4FC3-AF2F-723AD613C087}" destId="{837FC80B-C225-4339-9808-5D02FCAFDC0E}" srcOrd="1" destOrd="0" parTransId="{AA374ACB-3711-4BC1-AC5D-90E1DEE37E5C}" sibTransId="{FDF5F8CE-1829-4D11-B7EA-442D7D19EC88}"/>
    <dgm:cxn modelId="{D582286D-F2E4-4A90-8B72-52D2459F98AA}" type="presOf" srcId="{C75A1498-4BE4-4F6D-9028-5D7DFED8A342}" destId="{A16F5168-13F9-42AA-9B50-474B244550E3}" srcOrd="0" destOrd="0" presId="urn:microsoft.com/office/officeart/2008/layout/LinedList"/>
    <dgm:cxn modelId="{8DB0956F-D41F-42BC-B87A-5A62A355C3A0}" srcId="{F96C91BB-5ED4-4FC3-AF2F-723AD613C087}" destId="{7CEC81E9-A791-418F-A6F5-823D62D0D6B4}" srcOrd="9" destOrd="0" parTransId="{9112D18B-B804-41A8-89C2-4EE4D3C01F5C}" sibTransId="{6D92B486-5920-47AF-8BFD-5F94BB390C83}"/>
    <dgm:cxn modelId="{0C073352-05C5-42C5-A3F9-E3E59C440707}" srcId="{F96C91BB-5ED4-4FC3-AF2F-723AD613C087}" destId="{F4D2AB12-D197-4A45-82EB-EC321283EF6F}" srcOrd="0" destOrd="0" parTransId="{601C796A-D228-434E-81B8-1ADCE51E2505}" sibTransId="{50888D4E-B8B9-4BF4-96AF-9A4003FD302D}"/>
    <dgm:cxn modelId="{2B4B9381-DD21-45A3-9EE9-CF137F42CF7C}" type="presOf" srcId="{F96C91BB-5ED4-4FC3-AF2F-723AD613C087}" destId="{D8360305-194E-43AE-946A-8769DF76B5BA}" srcOrd="0" destOrd="0" presId="urn:microsoft.com/office/officeart/2008/layout/LinedList"/>
    <dgm:cxn modelId="{9F533388-A440-427A-8D5E-678695FC38DA}" type="presOf" srcId="{65687240-659A-48BA-B501-A05456AD68A7}" destId="{E6B5CB9D-DFCF-4492-B7A2-255F348B82A9}" srcOrd="0" destOrd="0" presId="urn:microsoft.com/office/officeart/2008/layout/LinedList"/>
    <dgm:cxn modelId="{92E2D88B-7C94-40E2-901F-9B34130C9875}" srcId="{F96C91BB-5ED4-4FC3-AF2F-723AD613C087}" destId="{59499DFD-837E-41A3-816F-AD897F98B612}" srcOrd="5" destOrd="0" parTransId="{F9B35B89-8BF6-430D-852B-E3E04D340892}" sibTransId="{EB51FC77-40D6-42B3-B52C-803CFFF0D354}"/>
    <dgm:cxn modelId="{624AF38B-6AD5-40FD-8AA8-6875DF5F99ED}" type="presOf" srcId="{837FC80B-C225-4339-9808-5D02FCAFDC0E}" destId="{EF484164-2B0C-42F4-B2A2-4A20D7E60696}" srcOrd="0" destOrd="0" presId="urn:microsoft.com/office/officeart/2008/layout/LinedList"/>
    <dgm:cxn modelId="{561E5F91-7CA5-4673-8245-97F5DF9B0DFC}" srcId="{F96C91BB-5ED4-4FC3-AF2F-723AD613C087}" destId="{C5025C77-EA25-4507-AE65-CB64C0036E3A}" srcOrd="2" destOrd="0" parTransId="{6896CE36-8501-48EA-B18C-65B60774CF60}" sibTransId="{02B8F517-00DA-4100-8AC0-6EDD8DD94D37}"/>
    <dgm:cxn modelId="{D87B1F99-7DC5-4D88-ABBD-A1F5FEB24A48}" type="presOf" srcId="{558E24C0-72B0-4505-942A-6730D502410E}" destId="{A90B0CCF-6549-4EA0-8770-B59FA71A3BF7}" srcOrd="0" destOrd="0" presId="urn:microsoft.com/office/officeart/2008/layout/LinedList"/>
    <dgm:cxn modelId="{796A2C9F-7402-4E41-BBE1-DF31C9E76624}" type="presOf" srcId="{59499DFD-837E-41A3-816F-AD897F98B612}" destId="{8174918C-AC7E-4F79-80BC-A3EF809D49E0}" srcOrd="0" destOrd="0" presId="urn:microsoft.com/office/officeart/2008/layout/LinedList"/>
    <dgm:cxn modelId="{A223B3D2-5E74-430A-9AEA-ED5E4521C65E}" type="presOf" srcId="{F4D2AB12-D197-4A45-82EB-EC321283EF6F}" destId="{92A3637A-7D9A-4D85-9028-719DB646F921}" srcOrd="0" destOrd="0" presId="urn:microsoft.com/office/officeart/2008/layout/LinedList"/>
    <dgm:cxn modelId="{3B7C74DA-A862-4F3F-83C7-CC17BD5F0912}" srcId="{F96C91BB-5ED4-4FC3-AF2F-723AD613C087}" destId="{34AB5C89-399C-479B-881A-A5F5A20CEE17}" srcOrd="8" destOrd="0" parTransId="{53B0B566-DB3A-45E5-A628-4A2238DA2A88}" sibTransId="{E641A5F8-93CD-473E-8D4D-DF3436C7C624}"/>
    <dgm:cxn modelId="{72625ADD-B735-4D02-9927-261C45D1467A}" type="presOf" srcId="{C5025C77-EA25-4507-AE65-CB64C0036E3A}" destId="{641B99DC-6C0F-4A02-9658-F48CE7C1A48C}" srcOrd="0" destOrd="0" presId="urn:microsoft.com/office/officeart/2008/layout/LinedList"/>
    <dgm:cxn modelId="{D1BB8BF8-CAF6-411F-B226-0481F62301CD}" type="presOf" srcId="{34AB5C89-399C-479B-881A-A5F5A20CEE17}" destId="{8908621E-6A71-43E1-999D-E75C4945AAB5}" srcOrd="0" destOrd="0" presId="urn:microsoft.com/office/officeart/2008/layout/LinedList"/>
    <dgm:cxn modelId="{D1F2B6BA-862B-4C56-883E-59B0861BD817}" type="presParOf" srcId="{D8360305-194E-43AE-946A-8769DF76B5BA}" destId="{3A908002-D675-47D3-9CB5-1E4C600AE23A}" srcOrd="0" destOrd="0" presId="urn:microsoft.com/office/officeart/2008/layout/LinedList"/>
    <dgm:cxn modelId="{7AF32B16-0228-4ED0-BB6B-C86BAAA3F07E}" type="presParOf" srcId="{D8360305-194E-43AE-946A-8769DF76B5BA}" destId="{F4969CBA-E064-4203-9612-22AD6F66F86D}" srcOrd="1" destOrd="0" presId="urn:microsoft.com/office/officeart/2008/layout/LinedList"/>
    <dgm:cxn modelId="{9F26D633-42C5-45CA-BDFD-0FA5C6B486CA}" type="presParOf" srcId="{F4969CBA-E064-4203-9612-22AD6F66F86D}" destId="{92A3637A-7D9A-4D85-9028-719DB646F921}" srcOrd="0" destOrd="0" presId="urn:microsoft.com/office/officeart/2008/layout/LinedList"/>
    <dgm:cxn modelId="{EB4479F7-146D-4773-BA74-F0C760852DD4}" type="presParOf" srcId="{F4969CBA-E064-4203-9612-22AD6F66F86D}" destId="{2F1DC121-AF16-4F62-B844-3247CC605D93}" srcOrd="1" destOrd="0" presId="urn:microsoft.com/office/officeart/2008/layout/LinedList"/>
    <dgm:cxn modelId="{708EBB95-2D73-4A99-B03C-FD5796ECCEDE}" type="presParOf" srcId="{D8360305-194E-43AE-946A-8769DF76B5BA}" destId="{D96DA5F7-94E7-44D8-B54E-571CCB239E2D}" srcOrd="2" destOrd="0" presId="urn:microsoft.com/office/officeart/2008/layout/LinedList"/>
    <dgm:cxn modelId="{8EE8D788-8160-412E-A1D7-CCF3D062414A}" type="presParOf" srcId="{D8360305-194E-43AE-946A-8769DF76B5BA}" destId="{E03352FC-30BD-44F7-A5FD-7F2DD341435C}" srcOrd="3" destOrd="0" presId="urn:microsoft.com/office/officeart/2008/layout/LinedList"/>
    <dgm:cxn modelId="{04564A3B-366A-4EB5-AFF7-98E58FAE7F3E}" type="presParOf" srcId="{E03352FC-30BD-44F7-A5FD-7F2DD341435C}" destId="{EF484164-2B0C-42F4-B2A2-4A20D7E60696}" srcOrd="0" destOrd="0" presId="urn:microsoft.com/office/officeart/2008/layout/LinedList"/>
    <dgm:cxn modelId="{029B48B1-D2BD-4C95-8E81-E67C5CECE90B}" type="presParOf" srcId="{E03352FC-30BD-44F7-A5FD-7F2DD341435C}" destId="{67CC43FB-6A24-4088-9D09-883A04012B43}" srcOrd="1" destOrd="0" presId="urn:microsoft.com/office/officeart/2008/layout/LinedList"/>
    <dgm:cxn modelId="{46D206EC-B676-46F8-9568-ABA318830B0B}" type="presParOf" srcId="{D8360305-194E-43AE-946A-8769DF76B5BA}" destId="{6C9C89AC-1C3F-4D81-8618-674B44034B5C}" srcOrd="4" destOrd="0" presId="urn:microsoft.com/office/officeart/2008/layout/LinedList"/>
    <dgm:cxn modelId="{419F8947-F7E4-48AB-B17B-C2B0DAE2899C}" type="presParOf" srcId="{D8360305-194E-43AE-946A-8769DF76B5BA}" destId="{15B4C1C0-04CA-4E38-A7A8-8C5E75AD9CF6}" srcOrd="5" destOrd="0" presId="urn:microsoft.com/office/officeart/2008/layout/LinedList"/>
    <dgm:cxn modelId="{C40FEA2D-BF79-4F20-B619-0801E2E61787}" type="presParOf" srcId="{15B4C1C0-04CA-4E38-A7A8-8C5E75AD9CF6}" destId="{641B99DC-6C0F-4A02-9658-F48CE7C1A48C}" srcOrd="0" destOrd="0" presId="urn:microsoft.com/office/officeart/2008/layout/LinedList"/>
    <dgm:cxn modelId="{0F82E682-24A3-4079-8F08-901D214F79E1}" type="presParOf" srcId="{15B4C1C0-04CA-4E38-A7A8-8C5E75AD9CF6}" destId="{F4A82DBE-EE20-4C9E-9933-C5C8D69038EA}" srcOrd="1" destOrd="0" presId="urn:microsoft.com/office/officeart/2008/layout/LinedList"/>
    <dgm:cxn modelId="{8777E034-73CA-4069-8608-6ACC8EADC820}" type="presParOf" srcId="{D8360305-194E-43AE-946A-8769DF76B5BA}" destId="{03637108-0DA0-4060-884F-100A2B617A0B}" srcOrd="6" destOrd="0" presId="urn:microsoft.com/office/officeart/2008/layout/LinedList"/>
    <dgm:cxn modelId="{66C6DED2-68C9-408C-A2CC-5EF7429D083A}" type="presParOf" srcId="{D8360305-194E-43AE-946A-8769DF76B5BA}" destId="{2F21B655-011C-4167-B24E-46C5AEB28C39}" srcOrd="7" destOrd="0" presId="urn:microsoft.com/office/officeart/2008/layout/LinedList"/>
    <dgm:cxn modelId="{BDCA4856-5E7F-4CE7-B424-C8B7F928C4AE}" type="presParOf" srcId="{2F21B655-011C-4167-B24E-46C5AEB28C39}" destId="{B45E399A-26A6-4855-A46D-5BF8FF85998A}" srcOrd="0" destOrd="0" presId="urn:microsoft.com/office/officeart/2008/layout/LinedList"/>
    <dgm:cxn modelId="{A42D7EF3-899B-471B-B402-2F1F9DD74403}" type="presParOf" srcId="{2F21B655-011C-4167-B24E-46C5AEB28C39}" destId="{D38CCABB-004F-4D6A-A706-3D2503ECA2E7}" srcOrd="1" destOrd="0" presId="urn:microsoft.com/office/officeart/2008/layout/LinedList"/>
    <dgm:cxn modelId="{77DBC65C-6F6C-44A7-831F-6D78FE3CACD7}" type="presParOf" srcId="{D8360305-194E-43AE-946A-8769DF76B5BA}" destId="{18D178A3-FCF5-45A3-A44E-F5A2D5C1DBF1}" srcOrd="8" destOrd="0" presId="urn:microsoft.com/office/officeart/2008/layout/LinedList"/>
    <dgm:cxn modelId="{0502BDE0-E5C5-472D-8326-CADF3F34D379}" type="presParOf" srcId="{D8360305-194E-43AE-946A-8769DF76B5BA}" destId="{A5E969F2-276C-469F-ACDE-7ADA465A725D}" srcOrd="9" destOrd="0" presId="urn:microsoft.com/office/officeart/2008/layout/LinedList"/>
    <dgm:cxn modelId="{18390FFA-75A6-475E-8429-17858841926D}" type="presParOf" srcId="{A5E969F2-276C-469F-ACDE-7ADA465A725D}" destId="{A16F5168-13F9-42AA-9B50-474B244550E3}" srcOrd="0" destOrd="0" presId="urn:microsoft.com/office/officeart/2008/layout/LinedList"/>
    <dgm:cxn modelId="{7B1C0D50-E89E-4693-952F-25864A14D228}" type="presParOf" srcId="{A5E969F2-276C-469F-ACDE-7ADA465A725D}" destId="{B7580620-4376-4C6F-8D18-6044A56BDEF6}" srcOrd="1" destOrd="0" presId="urn:microsoft.com/office/officeart/2008/layout/LinedList"/>
    <dgm:cxn modelId="{9A3994B0-8819-4A5E-B3C3-BBAFE43D63D9}" type="presParOf" srcId="{D8360305-194E-43AE-946A-8769DF76B5BA}" destId="{9501AA5C-1D57-46F6-B9B6-24364BE846AB}" srcOrd="10" destOrd="0" presId="urn:microsoft.com/office/officeart/2008/layout/LinedList"/>
    <dgm:cxn modelId="{71FAAD01-7BD4-4021-88DF-9CDED656834A}" type="presParOf" srcId="{D8360305-194E-43AE-946A-8769DF76B5BA}" destId="{AEB042F3-FA10-40E9-A928-1DE488B33263}" srcOrd="11" destOrd="0" presId="urn:microsoft.com/office/officeart/2008/layout/LinedList"/>
    <dgm:cxn modelId="{C02C5C7D-7716-48AE-9A55-7567F0614C9E}" type="presParOf" srcId="{AEB042F3-FA10-40E9-A928-1DE488B33263}" destId="{8174918C-AC7E-4F79-80BC-A3EF809D49E0}" srcOrd="0" destOrd="0" presId="urn:microsoft.com/office/officeart/2008/layout/LinedList"/>
    <dgm:cxn modelId="{B5CD02AD-585F-4FA6-AFCD-4C1089DAA6E6}" type="presParOf" srcId="{AEB042F3-FA10-40E9-A928-1DE488B33263}" destId="{9DFAEAA5-51D7-4B11-8AA6-7D7B8A3ADFDB}" srcOrd="1" destOrd="0" presId="urn:microsoft.com/office/officeart/2008/layout/LinedList"/>
    <dgm:cxn modelId="{1E39B27C-59B9-4824-A214-4D3E574B0FA3}" type="presParOf" srcId="{D8360305-194E-43AE-946A-8769DF76B5BA}" destId="{6BE7D761-3B32-4EA4-A6B6-4C3A595066E9}" srcOrd="12" destOrd="0" presId="urn:microsoft.com/office/officeart/2008/layout/LinedList"/>
    <dgm:cxn modelId="{91F04A2C-F7A0-470F-BECA-CCD68C18B60A}" type="presParOf" srcId="{D8360305-194E-43AE-946A-8769DF76B5BA}" destId="{494CC5DB-1668-4674-BD1A-A0434F01CB28}" srcOrd="13" destOrd="0" presId="urn:microsoft.com/office/officeart/2008/layout/LinedList"/>
    <dgm:cxn modelId="{3FDA7772-48F7-4A99-9493-2ACB96A63EBD}" type="presParOf" srcId="{494CC5DB-1668-4674-BD1A-A0434F01CB28}" destId="{E6B5CB9D-DFCF-4492-B7A2-255F348B82A9}" srcOrd="0" destOrd="0" presId="urn:microsoft.com/office/officeart/2008/layout/LinedList"/>
    <dgm:cxn modelId="{F51DB7D1-6397-45FD-8BB8-67CA4CD30F5C}" type="presParOf" srcId="{494CC5DB-1668-4674-BD1A-A0434F01CB28}" destId="{0ADD53E2-2D7A-47C3-948E-3D3F49EF4F1E}" srcOrd="1" destOrd="0" presId="urn:microsoft.com/office/officeart/2008/layout/LinedList"/>
    <dgm:cxn modelId="{DFC95163-967A-4228-A474-6F26D1847C85}" type="presParOf" srcId="{D8360305-194E-43AE-946A-8769DF76B5BA}" destId="{C5D1DAEE-2BB9-4EC8-A717-B45CBFC66DD7}" srcOrd="14" destOrd="0" presId="urn:microsoft.com/office/officeart/2008/layout/LinedList"/>
    <dgm:cxn modelId="{ACBD4594-E070-468A-B4DD-952B39D09685}" type="presParOf" srcId="{D8360305-194E-43AE-946A-8769DF76B5BA}" destId="{76D659B4-BF5D-440C-9A9F-762707CFF26E}" srcOrd="15" destOrd="0" presId="urn:microsoft.com/office/officeart/2008/layout/LinedList"/>
    <dgm:cxn modelId="{5A5301ED-EE39-414E-BEFE-1DA3B336AB99}" type="presParOf" srcId="{76D659B4-BF5D-440C-9A9F-762707CFF26E}" destId="{A90B0CCF-6549-4EA0-8770-B59FA71A3BF7}" srcOrd="0" destOrd="0" presId="urn:microsoft.com/office/officeart/2008/layout/LinedList"/>
    <dgm:cxn modelId="{D5E04E18-CDF3-434C-94C9-127A80818029}" type="presParOf" srcId="{76D659B4-BF5D-440C-9A9F-762707CFF26E}" destId="{8997A8A9-4368-445E-93A4-F46362DD869A}" srcOrd="1" destOrd="0" presId="urn:microsoft.com/office/officeart/2008/layout/LinedList"/>
    <dgm:cxn modelId="{6FA75BD9-7575-46A9-9EAA-A6FAE4D43625}" type="presParOf" srcId="{D8360305-194E-43AE-946A-8769DF76B5BA}" destId="{FD94679D-F20A-4CFA-95B5-74972E20FA4A}" srcOrd="16" destOrd="0" presId="urn:microsoft.com/office/officeart/2008/layout/LinedList"/>
    <dgm:cxn modelId="{B784D553-E4D9-41AA-BB0B-4C6F20913501}" type="presParOf" srcId="{D8360305-194E-43AE-946A-8769DF76B5BA}" destId="{71146EBA-15C1-49C9-8EC9-BFF0B69A5FA7}" srcOrd="17" destOrd="0" presId="urn:microsoft.com/office/officeart/2008/layout/LinedList"/>
    <dgm:cxn modelId="{0072849E-C42D-4840-8C3C-81475835B5C2}" type="presParOf" srcId="{71146EBA-15C1-49C9-8EC9-BFF0B69A5FA7}" destId="{8908621E-6A71-43E1-999D-E75C4945AAB5}" srcOrd="0" destOrd="0" presId="urn:microsoft.com/office/officeart/2008/layout/LinedList"/>
    <dgm:cxn modelId="{25D66CDC-40F3-4853-B0F0-A6BC9AA51A25}" type="presParOf" srcId="{71146EBA-15C1-49C9-8EC9-BFF0B69A5FA7}" destId="{7752A187-3908-4E5B-9E60-06C914E71E13}" srcOrd="1" destOrd="0" presId="urn:microsoft.com/office/officeart/2008/layout/LinedList"/>
    <dgm:cxn modelId="{43F71C72-5133-4F79-911E-C145FBCE771A}" type="presParOf" srcId="{D8360305-194E-43AE-946A-8769DF76B5BA}" destId="{E7FBA1F6-AFED-4918-976E-2C8730F08D82}" srcOrd="18" destOrd="0" presId="urn:microsoft.com/office/officeart/2008/layout/LinedList"/>
    <dgm:cxn modelId="{8A8946E7-1F2B-45D3-B005-F64BA9358080}" type="presParOf" srcId="{D8360305-194E-43AE-946A-8769DF76B5BA}" destId="{472A3FE2-8722-4877-A4EB-EAB6F4D973BA}" srcOrd="19" destOrd="0" presId="urn:microsoft.com/office/officeart/2008/layout/LinedList"/>
    <dgm:cxn modelId="{03E113FB-BE3D-4EEF-A43F-17F749131B77}" type="presParOf" srcId="{472A3FE2-8722-4877-A4EB-EAB6F4D973BA}" destId="{B1C3738E-0103-4EB6-9813-5DAA5C83573B}" srcOrd="0" destOrd="0" presId="urn:microsoft.com/office/officeart/2008/layout/LinedList"/>
    <dgm:cxn modelId="{4FBFBF77-8735-4E17-A839-2ED2AF43F909}" type="presParOf" srcId="{472A3FE2-8722-4877-A4EB-EAB6F4D973BA}" destId="{470E25E4-40B4-4C63-90B1-0B8B764536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D4E31F-F74E-4392-8371-F90421E0274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D3CC15-8710-4A3C-B6DE-3BAF5B6E5A7E}">
      <dgm:prSet/>
      <dgm:spPr/>
      <dgm:t>
        <a:bodyPr/>
        <a:lstStyle/>
        <a:p>
          <a:r>
            <a:rPr lang="pl-PL"/>
            <a:t>mgr Monika Dybała</a:t>
          </a:r>
          <a:endParaRPr lang="en-US"/>
        </a:p>
      </dgm:t>
    </dgm:pt>
    <dgm:pt modelId="{CAA4FDD2-5D85-43A0-9468-5838B01ACD16}" type="parTrans" cxnId="{FD770664-BF57-4F36-88E8-742D499F2211}">
      <dgm:prSet/>
      <dgm:spPr/>
      <dgm:t>
        <a:bodyPr/>
        <a:lstStyle/>
        <a:p>
          <a:endParaRPr lang="en-US"/>
        </a:p>
      </dgm:t>
    </dgm:pt>
    <dgm:pt modelId="{62BCD5ED-F04E-4E24-818F-B007F013D9DE}" type="sibTrans" cxnId="{FD770664-BF57-4F36-88E8-742D499F2211}">
      <dgm:prSet/>
      <dgm:spPr/>
      <dgm:t>
        <a:bodyPr/>
        <a:lstStyle/>
        <a:p>
          <a:endParaRPr lang="en-US"/>
        </a:p>
      </dgm:t>
    </dgm:pt>
    <dgm:pt modelId="{3622AC53-F752-4070-B10B-92802F240AB3}">
      <dgm:prSet/>
      <dgm:spPr/>
      <dgm:t>
        <a:bodyPr/>
        <a:lstStyle/>
        <a:p>
          <a:r>
            <a:rPr lang="pl-PL"/>
            <a:t>mgr Patrycja Walenciuk</a:t>
          </a:r>
          <a:endParaRPr lang="en-US"/>
        </a:p>
      </dgm:t>
    </dgm:pt>
    <dgm:pt modelId="{3D543874-0E6F-4171-AD45-C93FA50B7EC4}" type="parTrans" cxnId="{11D75627-5406-407E-A9FD-193E98B17766}">
      <dgm:prSet/>
      <dgm:spPr/>
      <dgm:t>
        <a:bodyPr/>
        <a:lstStyle/>
        <a:p>
          <a:endParaRPr lang="en-US"/>
        </a:p>
      </dgm:t>
    </dgm:pt>
    <dgm:pt modelId="{D1CC2002-7D09-4924-AD53-22BF3091D692}" type="sibTrans" cxnId="{11D75627-5406-407E-A9FD-193E98B17766}">
      <dgm:prSet/>
      <dgm:spPr/>
      <dgm:t>
        <a:bodyPr/>
        <a:lstStyle/>
        <a:p>
          <a:endParaRPr lang="en-US"/>
        </a:p>
      </dgm:t>
    </dgm:pt>
    <dgm:pt modelId="{F788F495-EEE4-41A1-AEEF-982168A1D137}" type="pres">
      <dgm:prSet presAssocID="{1BD4E31F-F74E-4392-8371-F90421E02744}" presName="cycle" presStyleCnt="0">
        <dgm:presLayoutVars>
          <dgm:dir/>
          <dgm:resizeHandles val="exact"/>
        </dgm:presLayoutVars>
      </dgm:prSet>
      <dgm:spPr/>
    </dgm:pt>
    <dgm:pt modelId="{B0B0ACEE-A95B-4B89-83EB-BBD27CA8F37F}" type="pres">
      <dgm:prSet presAssocID="{61D3CC15-8710-4A3C-B6DE-3BAF5B6E5A7E}" presName="node" presStyleLbl="node1" presStyleIdx="0" presStyleCnt="2">
        <dgm:presLayoutVars>
          <dgm:bulletEnabled val="1"/>
        </dgm:presLayoutVars>
      </dgm:prSet>
      <dgm:spPr/>
    </dgm:pt>
    <dgm:pt modelId="{D7D36F79-104D-410F-A84B-560481A638BE}" type="pres">
      <dgm:prSet presAssocID="{61D3CC15-8710-4A3C-B6DE-3BAF5B6E5A7E}" presName="spNode" presStyleCnt="0"/>
      <dgm:spPr/>
    </dgm:pt>
    <dgm:pt modelId="{42CD386A-610A-411F-9EA0-ACA2414E10B7}" type="pres">
      <dgm:prSet presAssocID="{62BCD5ED-F04E-4E24-818F-B007F013D9DE}" presName="sibTrans" presStyleLbl="sibTrans1D1" presStyleIdx="0" presStyleCnt="2"/>
      <dgm:spPr/>
    </dgm:pt>
    <dgm:pt modelId="{A6B63F2D-0CFE-4624-AA23-80FE8FA6A215}" type="pres">
      <dgm:prSet presAssocID="{3622AC53-F752-4070-B10B-92802F240AB3}" presName="node" presStyleLbl="node1" presStyleIdx="1" presStyleCnt="2">
        <dgm:presLayoutVars>
          <dgm:bulletEnabled val="1"/>
        </dgm:presLayoutVars>
      </dgm:prSet>
      <dgm:spPr/>
    </dgm:pt>
    <dgm:pt modelId="{1EECDF98-8833-41D1-B7BC-FAA137E53924}" type="pres">
      <dgm:prSet presAssocID="{3622AC53-F752-4070-B10B-92802F240AB3}" presName="spNode" presStyleCnt="0"/>
      <dgm:spPr/>
    </dgm:pt>
    <dgm:pt modelId="{DCC1DB39-49FB-4A50-98B5-59097D107619}" type="pres">
      <dgm:prSet presAssocID="{D1CC2002-7D09-4924-AD53-22BF3091D692}" presName="sibTrans" presStyleLbl="sibTrans1D1" presStyleIdx="1" presStyleCnt="2"/>
      <dgm:spPr/>
    </dgm:pt>
  </dgm:ptLst>
  <dgm:cxnLst>
    <dgm:cxn modelId="{11D75627-5406-407E-A9FD-193E98B17766}" srcId="{1BD4E31F-F74E-4392-8371-F90421E02744}" destId="{3622AC53-F752-4070-B10B-92802F240AB3}" srcOrd="1" destOrd="0" parTransId="{3D543874-0E6F-4171-AD45-C93FA50B7EC4}" sibTransId="{D1CC2002-7D09-4924-AD53-22BF3091D692}"/>
    <dgm:cxn modelId="{78EA1F31-741C-4513-955D-66EAC32B55D0}" type="presOf" srcId="{61D3CC15-8710-4A3C-B6DE-3BAF5B6E5A7E}" destId="{B0B0ACEE-A95B-4B89-83EB-BBD27CA8F37F}" srcOrd="0" destOrd="0" presId="urn:microsoft.com/office/officeart/2005/8/layout/cycle6"/>
    <dgm:cxn modelId="{FD770664-BF57-4F36-88E8-742D499F2211}" srcId="{1BD4E31F-F74E-4392-8371-F90421E02744}" destId="{61D3CC15-8710-4A3C-B6DE-3BAF5B6E5A7E}" srcOrd="0" destOrd="0" parTransId="{CAA4FDD2-5D85-43A0-9468-5838B01ACD16}" sibTransId="{62BCD5ED-F04E-4E24-818F-B007F013D9DE}"/>
    <dgm:cxn modelId="{47BC396C-DDF1-46B6-B81D-27A8BCD7A338}" type="presOf" srcId="{1BD4E31F-F74E-4392-8371-F90421E02744}" destId="{F788F495-EEE4-41A1-AEEF-982168A1D137}" srcOrd="0" destOrd="0" presId="urn:microsoft.com/office/officeart/2005/8/layout/cycle6"/>
    <dgm:cxn modelId="{DEE8136D-4E8A-41EB-890B-3F63329155C6}" type="presOf" srcId="{62BCD5ED-F04E-4E24-818F-B007F013D9DE}" destId="{42CD386A-610A-411F-9EA0-ACA2414E10B7}" srcOrd="0" destOrd="0" presId="urn:microsoft.com/office/officeart/2005/8/layout/cycle6"/>
    <dgm:cxn modelId="{62DACFAD-94BF-48C7-A9F3-FCBFFDEF0A2C}" type="presOf" srcId="{D1CC2002-7D09-4924-AD53-22BF3091D692}" destId="{DCC1DB39-49FB-4A50-98B5-59097D107619}" srcOrd="0" destOrd="0" presId="urn:microsoft.com/office/officeart/2005/8/layout/cycle6"/>
    <dgm:cxn modelId="{94DA0BC4-F6B0-4427-BFF4-780F325ADAA9}" type="presOf" srcId="{3622AC53-F752-4070-B10B-92802F240AB3}" destId="{A6B63F2D-0CFE-4624-AA23-80FE8FA6A215}" srcOrd="0" destOrd="0" presId="urn:microsoft.com/office/officeart/2005/8/layout/cycle6"/>
    <dgm:cxn modelId="{13C899A0-57E9-4142-BAA0-1FA189706CC1}" type="presParOf" srcId="{F788F495-EEE4-41A1-AEEF-982168A1D137}" destId="{B0B0ACEE-A95B-4B89-83EB-BBD27CA8F37F}" srcOrd="0" destOrd="0" presId="urn:microsoft.com/office/officeart/2005/8/layout/cycle6"/>
    <dgm:cxn modelId="{A38878A1-C2E1-4B09-ACAB-08B9C5BC073B}" type="presParOf" srcId="{F788F495-EEE4-41A1-AEEF-982168A1D137}" destId="{D7D36F79-104D-410F-A84B-560481A638BE}" srcOrd="1" destOrd="0" presId="urn:microsoft.com/office/officeart/2005/8/layout/cycle6"/>
    <dgm:cxn modelId="{6A1F0FD0-2583-4B90-8F2A-8D48CFEB0D93}" type="presParOf" srcId="{F788F495-EEE4-41A1-AEEF-982168A1D137}" destId="{42CD386A-610A-411F-9EA0-ACA2414E10B7}" srcOrd="2" destOrd="0" presId="urn:microsoft.com/office/officeart/2005/8/layout/cycle6"/>
    <dgm:cxn modelId="{F3FDF1EE-5AA2-4768-8DF8-A6B8D2CE8592}" type="presParOf" srcId="{F788F495-EEE4-41A1-AEEF-982168A1D137}" destId="{A6B63F2D-0CFE-4624-AA23-80FE8FA6A215}" srcOrd="3" destOrd="0" presId="urn:microsoft.com/office/officeart/2005/8/layout/cycle6"/>
    <dgm:cxn modelId="{437BE51B-A30A-4EA8-9767-1EB2266890E5}" type="presParOf" srcId="{F788F495-EEE4-41A1-AEEF-982168A1D137}" destId="{1EECDF98-8833-41D1-B7BC-FAA137E53924}" srcOrd="4" destOrd="0" presId="urn:microsoft.com/office/officeart/2005/8/layout/cycle6"/>
    <dgm:cxn modelId="{860976C0-FD65-4BDD-896B-081D0D13D693}" type="presParOf" srcId="{F788F495-EEE4-41A1-AEEF-982168A1D137}" destId="{DCC1DB39-49FB-4A50-98B5-59097D10761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3DFEB-DFEB-4FC5-B6B6-45DF11AD49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349492-2BA7-4808-9DCC-1684EBF1FF78}">
      <dgm:prSet/>
      <dgm:spPr/>
      <dgm:t>
        <a:bodyPr/>
        <a:lstStyle/>
        <a:p>
          <a:r>
            <a:rPr lang="pl-PL" b="0" i="0" baseline="0"/>
            <a:t>Wycina nożyczkami proste wzory z wycinanki</a:t>
          </a:r>
          <a:endParaRPr lang="en-US"/>
        </a:p>
      </dgm:t>
    </dgm:pt>
    <dgm:pt modelId="{F36AA5B5-FB2E-4431-B136-2E632DC27878}" type="parTrans" cxnId="{2BFFA83C-593F-4640-B502-F555A43CADE2}">
      <dgm:prSet/>
      <dgm:spPr/>
      <dgm:t>
        <a:bodyPr/>
        <a:lstStyle/>
        <a:p>
          <a:endParaRPr lang="en-US"/>
        </a:p>
      </dgm:t>
    </dgm:pt>
    <dgm:pt modelId="{DAF8EA7A-8539-4528-AF8F-4CE908ADDB19}" type="sibTrans" cxnId="{2BFFA83C-593F-4640-B502-F555A43CADE2}">
      <dgm:prSet/>
      <dgm:spPr/>
      <dgm:t>
        <a:bodyPr/>
        <a:lstStyle/>
        <a:p>
          <a:endParaRPr lang="en-US"/>
        </a:p>
      </dgm:t>
    </dgm:pt>
    <dgm:pt modelId="{F28FFC19-F626-4469-A94A-8B1EF90975B3}">
      <dgm:prSet/>
      <dgm:spPr/>
      <dgm:t>
        <a:bodyPr/>
        <a:lstStyle/>
        <a:p>
          <a:r>
            <a:rPr lang="pl-PL" b="0" i="0" baseline="0"/>
            <a:t>Rysuje postać człowieka z zaznaczeniem części twarzy, rak i nóg</a:t>
          </a:r>
          <a:endParaRPr lang="en-US"/>
        </a:p>
      </dgm:t>
    </dgm:pt>
    <dgm:pt modelId="{DE3589BC-FE31-48BB-8883-08BB700C59E0}" type="parTrans" cxnId="{7B06C1D4-FEB8-4359-A4C0-F1080832DA88}">
      <dgm:prSet/>
      <dgm:spPr/>
      <dgm:t>
        <a:bodyPr/>
        <a:lstStyle/>
        <a:p>
          <a:endParaRPr lang="en-US"/>
        </a:p>
      </dgm:t>
    </dgm:pt>
    <dgm:pt modelId="{30CC1C74-D44E-4A3D-8862-CC36946C1912}" type="sibTrans" cxnId="{7B06C1D4-FEB8-4359-A4C0-F1080832DA88}">
      <dgm:prSet/>
      <dgm:spPr/>
      <dgm:t>
        <a:bodyPr/>
        <a:lstStyle/>
        <a:p>
          <a:endParaRPr lang="en-US"/>
        </a:p>
      </dgm:t>
    </dgm:pt>
    <dgm:pt modelId="{19480E45-BA51-4C08-A557-2A384C13AFE9}">
      <dgm:prSet/>
      <dgm:spPr/>
      <dgm:t>
        <a:bodyPr/>
        <a:lstStyle/>
        <a:p>
          <a:r>
            <a:rPr lang="pl-PL" b="0" i="0" baseline="0"/>
            <a:t>Nawleka na sznurek małe korale</a:t>
          </a:r>
          <a:endParaRPr lang="en-US"/>
        </a:p>
      </dgm:t>
    </dgm:pt>
    <dgm:pt modelId="{9E643F5F-F5E0-484D-BF15-9E4A2802CAC1}" type="parTrans" cxnId="{B67E4DF1-2FEB-4988-BD04-411BC03B6BA5}">
      <dgm:prSet/>
      <dgm:spPr/>
      <dgm:t>
        <a:bodyPr/>
        <a:lstStyle/>
        <a:p>
          <a:endParaRPr lang="en-US"/>
        </a:p>
      </dgm:t>
    </dgm:pt>
    <dgm:pt modelId="{B70B7A40-1DE3-430A-8898-8737769C489D}" type="sibTrans" cxnId="{B67E4DF1-2FEB-4988-BD04-411BC03B6BA5}">
      <dgm:prSet/>
      <dgm:spPr/>
      <dgm:t>
        <a:bodyPr/>
        <a:lstStyle/>
        <a:p>
          <a:endParaRPr lang="en-US"/>
        </a:p>
      </dgm:t>
    </dgm:pt>
    <dgm:pt modelId="{A55D3CA6-0C00-401E-93D4-32336FA017D1}">
      <dgm:prSet/>
      <dgm:spPr/>
      <dgm:t>
        <a:bodyPr/>
        <a:lstStyle/>
        <a:p>
          <a:r>
            <a:rPr lang="pl-PL" b="0" i="0" baseline="0"/>
            <a:t>Buduje wieżę z 10 klocków</a:t>
          </a:r>
          <a:endParaRPr lang="en-US"/>
        </a:p>
      </dgm:t>
    </dgm:pt>
    <dgm:pt modelId="{90F57E3B-D010-4905-ABA9-4A2F4346FDDE}" type="parTrans" cxnId="{9609B61B-30DA-4983-94E3-8C5F00FA7F61}">
      <dgm:prSet/>
      <dgm:spPr/>
      <dgm:t>
        <a:bodyPr/>
        <a:lstStyle/>
        <a:p>
          <a:endParaRPr lang="en-US"/>
        </a:p>
      </dgm:t>
    </dgm:pt>
    <dgm:pt modelId="{81A91F4B-F518-48D4-B849-29E795003BD5}" type="sibTrans" cxnId="{9609B61B-30DA-4983-94E3-8C5F00FA7F61}">
      <dgm:prSet/>
      <dgm:spPr/>
      <dgm:t>
        <a:bodyPr/>
        <a:lstStyle/>
        <a:p>
          <a:endParaRPr lang="en-US"/>
        </a:p>
      </dgm:t>
    </dgm:pt>
    <dgm:pt modelId="{1B83D49B-52F3-4EC8-8A93-0071A2796387}">
      <dgm:prSet/>
      <dgm:spPr/>
      <dgm:t>
        <a:bodyPr/>
        <a:lstStyle/>
        <a:p>
          <a:r>
            <a:rPr lang="pl-PL" b="0" i="0" baseline="0"/>
            <a:t>Przerysowuje krzyżyk, koło, kwadrat, prostokąt</a:t>
          </a:r>
          <a:endParaRPr lang="en-US"/>
        </a:p>
      </dgm:t>
    </dgm:pt>
    <dgm:pt modelId="{190E5CA5-E378-4171-B072-8889BBD56F17}" type="parTrans" cxnId="{FD7F67CE-410C-4051-B758-DFD1F8210A9F}">
      <dgm:prSet/>
      <dgm:spPr/>
      <dgm:t>
        <a:bodyPr/>
        <a:lstStyle/>
        <a:p>
          <a:endParaRPr lang="en-US"/>
        </a:p>
      </dgm:t>
    </dgm:pt>
    <dgm:pt modelId="{7532F20F-FE6A-45AE-9966-2728F77605AE}" type="sibTrans" cxnId="{FD7F67CE-410C-4051-B758-DFD1F8210A9F}">
      <dgm:prSet/>
      <dgm:spPr/>
      <dgm:t>
        <a:bodyPr/>
        <a:lstStyle/>
        <a:p>
          <a:endParaRPr lang="en-US"/>
        </a:p>
      </dgm:t>
    </dgm:pt>
    <dgm:pt modelId="{751266A0-7182-494F-9BE6-2140AA235482}">
      <dgm:prSet/>
      <dgm:spPr/>
      <dgm:t>
        <a:bodyPr/>
        <a:lstStyle/>
        <a:p>
          <a:r>
            <a:rPr lang="pl-PL" b="0" i="0" baseline="0"/>
            <a:t>Trzyma kredkę pomiędzy opuszkami trzech zgiętych palców na odpowiedniej wysokości</a:t>
          </a:r>
          <a:endParaRPr lang="en-US"/>
        </a:p>
      </dgm:t>
    </dgm:pt>
    <dgm:pt modelId="{830DB4CA-35F2-403E-BE62-C067F7077349}" type="parTrans" cxnId="{E070D3C8-A25E-4979-B1F2-A2C791E18EF3}">
      <dgm:prSet/>
      <dgm:spPr/>
      <dgm:t>
        <a:bodyPr/>
        <a:lstStyle/>
        <a:p>
          <a:endParaRPr lang="en-US"/>
        </a:p>
      </dgm:t>
    </dgm:pt>
    <dgm:pt modelId="{E9BF8C58-976F-40F2-A010-A8686A7CFF6E}" type="sibTrans" cxnId="{E070D3C8-A25E-4979-B1F2-A2C791E18EF3}">
      <dgm:prSet/>
      <dgm:spPr/>
      <dgm:t>
        <a:bodyPr/>
        <a:lstStyle/>
        <a:p>
          <a:endParaRPr lang="en-US"/>
        </a:p>
      </dgm:t>
    </dgm:pt>
    <dgm:pt modelId="{79C20ACD-5BD8-4E8B-8319-D02405C45B27}">
      <dgm:prSet/>
      <dgm:spPr/>
      <dgm:t>
        <a:bodyPr/>
        <a:lstStyle/>
        <a:p>
          <a:r>
            <a:rPr lang="pl-PL" b="0" i="0" baseline="0"/>
            <a:t>Koloruje obrazki mieszcząc się  konturze</a:t>
          </a:r>
          <a:endParaRPr lang="en-US"/>
        </a:p>
      </dgm:t>
    </dgm:pt>
    <dgm:pt modelId="{0A4AEC23-1B8C-4A94-A80A-06C99D93DF0D}" type="parTrans" cxnId="{8382046B-9613-411A-B559-6E0DE6CEC976}">
      <dgm:prSet/>
      <dgm:spPr/>
      <dgm:t>
        <a:bodyPr/>
        <a:lstStyle/>
        <a:p>
          <a:endParaRPr lang="en-US"/>
        </a:p>
      </dgm:t>
    </dgm:pt>
    <dgm:pt modelId="{1400040F-47DE-45AF-9E10-B28E5C93CB83}" type="sibTrans" cxnId="{8382046B-9613-411A-B559-6E0DE6CEC976}">
      <dgm:prSet/>
      <dgm:spPr/>
      <dgm:t>
        <a:bodyPr/>
        <a:lstStyle/>
        <a:p>
          <a:endParaRPr lang="en-US"/>
        </a:p>
      </dgm:t>
    </dgm:pt>
    <dgm:pt modelId="{9918BDB2-0A80-49F4-BAFA-AEB0E16F6CBD}" type="pres">
      <dgm:prSet presAssocID="{DA73DFEB-DFEB-4FC5-B6B6-45DF11AD4987}" presName="vert0" presStyleCnt="0">
        <dgm:presLayoutVars>
          <dgm:dir/>
          <dgm:animOne val="branch"/>
          <dgm:animLvl val="lvl"/>
        </dgm:presLayoutVars>
      </dgm:prSet>
      <dgm:spPr/>
    </dgm:pt>
    <dgm:pt modelId="{2959AE27-088D-44A4-8114-3A1A81C0EFAF}" type="pres">
      <dgm:prSet presAssocID="{99349492-2BA7-4808-9DCC-1684EBF1FF78}" presName="thickLine" presStyleLbl="alignNode1" presStyleIdx="0" presStyleCnt="7"/>
      <dgm:spPr/>
    </dgm:pt>
    <dgm:pt modelId="{FD6AAA69-B571-4D71-86DC-4EC4F3F940AB}" type="pres">
      <dgm:prSet presAssocID="{99349492-2BA7-4808-9DCC-1684EBF1FF78}" presName="horz1" presStyleCnt="0"/>
      <dgm:spPr/>
    </dgm:pt>
    <dgm:pt modelId="{EEB99591-6201-4DA8-990C-6CABD8838B08}" type="pres">
      <dgm:prSet presAssocID="{99349492-2BA7-4808-9DCC-1684EBF1FF78}" presName="tx1" presStyleLbl="revTx" presStyleIdx="0" presStyleCnt="7"/>
      <dgm:spPr/>
    </dgm:pt>
    <dgm:pt modelId="{BA2460A2-482D-4301-8AB2-1DF7E2B9DE52}" type="pres">
      <dgm:prSet presAssocID="{99349492-2BA7-4808-9DCC-1684EBF1FF78}" presName="vert1" presStyleCnt="0"/>
      <dgm:spPr/>
    </dgm:pt>
    <dgm:pt modelId="{27CFBE22-0C60-4C57-B76D-FB778DDBEE4F}" type="pres">
      <dgm:prSet presAssocID="{F28FFC19-F626-4469-A94A-8B1EF90975B3}" presName="thickLine" presStyleLbl="alignNode1" presStyleIdx="1" presStyleCnt="7"/>
      <dgm:spPr/>
    </dgm:pt>
    <dgm:pt modelId="{9C64C97E-BE0E-42C4-9E0D-218BE8A83848}" type="pres">
      <dgm:prSet presAssocID="{F28FFC19-F626-4469-A94A-8B1EF90975B3}" presName="horz1" presStyleCnt="0"/>
      <dgm:spPr/>
    </dgm:pt>
    <dgm:pt modelId="{DB1B89E6-1039-4507-AE03-B37BAEA4B555}" type="pres">
      <dgm:prSet presAssocID="{F28FFC19-F626-4469-A94A-8B1EF90975B3}" presName="tx1" presStyleLbl="revTx" presStyleIdx="1" presStyleCnt="7"/>
      <dgm:spPr/>
    </dgm:pt>
    <dgm:pt modelId="{52F415C4-9BF6-4FEE-AA8D-CC63C193EEE7}" type="pres">
      <dgm:prSet presAssocID="{F28FFC19-F626-4469-A94A-8B1EF90975B3}" presName="vert1" presStyleCnt="0"/>
      <dgm:spPr/>
    </dgm:pt>
    <dgm:pt modelId="{A7AB41F8-E294-4533-A32A-2F979317C78D}" type="pres">
      <dgm:prSet presAssocID="{19480E45-BA51-4C08-A557-2A384C13AFE9}" presName="thickLine" presStyleLbl="alignNode1" presStyleIdx="2" presStyleCnt="7"/>
      <dgm:spPr/>
    </dgm:pt>
    <dgm:pt modelId="{54060D31-BACE-4F32-8632-409BEDDA50A3}" type="pres">
      <dgm:prSet presAssocID="{19480E45-BA51-4C08-A557-2A384C13AFE9}" presName="horz1" presStyleCnt="0"/>
      <dgm:spPr/>
    </dgm:pt>
    <dgm:pt modelId="{1DF7ED2E-DDA6-4900-8EB0-6EAF489C6E62}" type="pres">
      <dgm:prSet presAssocID="{19480E45-BA51-4C08-A557-2A384C13AFE9}" presName="tx1" presStyleLbl="revTx" presStyleIdx="2" presStyleCnt="7"/>
      <dgm:spPr/>
    </dgm:pt>
    <dgm:pt modelId="{717CB8A9-80DE-404F-B468-28D3B3BF5E88}" type="pres">
      <dgm:prSet presAssocID="{19480E45-BA51-4C08-A557-2A384C13AFE9}" presName="vert1" presStyleCnt="0"/>
      <dgm:spPr/>
    </dgm:pt>
    <dgm:pt modelId="{D556E734-1495-4FAD-B180-2CE1145138FD}" type="pres">
      <dgm:prSet presAssocID="{A55D3CA6-0C00-401E-93D4-32336FA017D1}" presName="thickLine" presStyleLbl="alignNode1" presStyleIdx="3" presStyleCnt="7"/>
      <dgm:spPr/>
    </dgm:pt>
    <dgm:pt modelId="{B2C53590-2494-4CCF-8967-33E685E66100}" type="pres">
      <dgm:prSet presAssocID="{A55D3CA6-0C00-401E-93D4-32336FA017D1}" presName="horz1" presStyleCnt="0"/>
      <dgm:spPr/>
    </dgm:pt>
    <dgm:pt modelId="{15742EB0-03E1-4E84-A9C7-F7A85E878945}" type="pres">
      <dgm:prSet presAssocID="{A55D3CA6-0C00-401E-93D4-32336FA017D1}" presName="tx1" presStyleLbl="revTx" presStyleIdx="3" presStyleCnt="7"/>
      <dgm:spPr/>
    </dgm:pt>
    <dgm:pt modelId="{B0391137-32E2-4396-93B3-F4DB189D4B72}" type="pres">
      <dgm:prSet presAssocID="{A55D3CA6-0C00-401E-93D4-32336FA017D1}" presName="vert1" presStyleCnt="0"/>
      <dgm:spPr/>
    </dgm:pt>
    <dgm:pt modelId="{A03A9A92-467C-414F-AD42-6EB0DDEE5C21}" type="pres">
      <dgm:prSet presAssocID="{1B83D49B-52F3-4EC8-8A93-0071A2796387}" presName="thickLine" presStyleLbl="alignNode1" presStyleIdx="4" presStyleCnt="7"/>
      <dgm:spPr/>
    </dgm:pt>
    <dgm:pt modelId="{A2ECF254-E177-4170-89E1-0630FE93C4F3}" type="pres">
      <dgm:prSet presAssocID="{1B83D49B-52F3-4EC8-8A93-0071A2796387}" presName="horz1" presStyleCnt="0"/>
      <dgm:spPr/>
    </dgm:pt>
    <dgm:pt modelId="{9233EED7-1093-4AD9-BA65-129E432AEB5D}" type="pres">
      <dgm:prSet presAssocID="{1B83D49B-52F3-4EC8-8A93-0071A2796387}" presName="tx1" presStyleLbl="revTx" presStyleIdx="4" presStyleCnt="7"/>
      <dgm:spPr/>
    </dgm:pt>
    <dgm:pt modelId="{EAA39908-BFF9-4FF8-A612-8A3A9936A33C}" type="pres">
      <dgm:prSet presAssocID="{1B83D49B-52F3-4EC8-8A93-0071A2796387}" presName="vert1" presStyleCnt="0"/>
      <dgm:spPr/>
    </dgm:pt>
    <dgm:pt modelId="{CFFE55FA-1542-4CFB-AC71-99B6F414FA55}" type="pres">
      <dgm:prSet presAssocID="{751266A0-7182-494F-9BE6-2140AA235482}" presName="thickLine" presStyleLbl="alignNode1" presStyleIdx="5" presStyleCnt="7"/>
      <dgm:spPr/>
    </dgm:pt>
    <dgm:pt modelId="{9DC071B9-68AA-4950-A8B3-2D31E59C511F}" type="pres">
      <dgm:prSet presAssocID="{751266A0-7182-494F-9BE6-2140AA235482}" presName="horz1" presStyleCnt="0"/>
      <dgm:spPr/>
    </dgm:pt>
    <dgm:pt modelId="{5EEFB2F1-DAEA-4E10-B166-C456D17ED4E1}" type="pres">
      <dgm:prSet presAssocID="{751266A0-7182-494F-9BE6-2140AA235482}" presName="tx1" presStyleLbl="revTx" presStyleIdx="5" presStyleCnt="7"/>
      <dgm:spPr/>
    </dgm:pt>
    <dgm:pt modelId="{0A17B143-4CFA-4D4E-A664-2D09E417A351}" type="pres">
      <dgm:prSet presAssocID="{751266A0-7182-494F-9BE6-2140AA235482}" presName="vert1" presStyleCnt="0"/>
      <dgm:spPr/>
    </dgm:pt>
    <dgm:pt modelId="{D76DB3C8-B23D-475B-ADC5-28001A340AC4}" type="pres">
      <dgm:prSet presAssocID="{79C20ACD-5BD8-4E8B-8319-D02405C45B27}" presName="thickLine" presStyleLbl="alignNode1" presStyleIdx="6" presStyleCnt="7"/>
      <dgm:spPr/>
    </dgm:pt>
    <dgm:pt modelId="{3E191EDD-C1DD-4297-BCAF-3FF5C8FAA386}" type="pres">
      <dgm:prSet presAssocID="{79C20ACD-5BD8-4E8B-8319-D02405C45B27}" presName="horz1" presStyleCnt="0"/>
      <dgm:spPr/>
    </dgm:pt>
    <dgm:pt modelId="{BEC4D959-A88C-4A1C-95E8-B03B2F342240}" type="pres">
      <dgm:prSet presAssocID="{79C20ACD-5BD8-4E8B-8319-D02405C45B27}" presName="tx1" presStyleLbl="revTx" presStyleIdx="6" presStyleCnt="7"/>
      <dgm:spPr/>
    </dgm:pt>
    <dgm:pt modelId="{DE390269-B8B1-4D7E-BCE5-4BD6DA8896FF}" type="pres">
      <dgm:prSet presAssocID="{79C20ACD-5BD8-4E8B-8319-D02405C45B27}" presName="vert1" presStyleCnt="0"/>
      <dgm:spPr/>
    </dgm:pt>
  </dgm:ptLst>
  <dgm:cxnLst>
    <dgm:cxn modelId="{FAEF9114-8F4C-4CD8-A092-48E2B7BB2A99}" type="presOf" srcId="{751266A0-7182-494F-9BE6-2140AA235482}" destId="{5EEFB2F1-DAEA-4E10-B166-C456D17ED4E1}" srcOrd="0" destOrd="0" presId="urn:microsoft.com/office/officeart/2008/layout/LinedList"/>
    <dgm:cxn modelId="{9609B61B-30DA-4983-94E3-8C5F00FA7F61}" srcId="{DA73DFEB-DFEB-4FC5-B6B6-45DF11AD4987}" destId="{A55D3CA6-0C00-401E-93D4-32336FA017D1}" srcOrd="3" destOrd="0" parTransId="{90F57E3B-D010-4905-ABA9-4A2F4346FDDE}" sibTransId="{81A91F4B-F518-48D4-B849-29E795003BD5}"/>
    <dgm:cxn modelId="{98FD482A-9E04-45B7-AB6B-3473A104A2FF}" type="presOf" srcId="{A55D3CA6-0C00-401E-93D4-32336FA017D1}" destId="{15742EB0-03E1-4E84-A9C7-F7A85E878945}" srcOrd="0" destOrd="0" presId="urn:microsoft.com/office/officeart/2008/layout/LinedList"/>
    <dgm:cxn modelId="{2BFFA83C-593F-4640-B502-F555A43CADE2}" srcId="{DA73DFEB-DFEB-4FC5-B6B6-45DF11AD4987}" destId="{99349492-2BA7-4808-9DCC-1684EBF1FF78}" srcOrd="0" destOrd="0" parTransId="{F36AA5B5-FB2E-4431-B136-2E632DC27878}" sibTransId="{DAF8EA7A-8539-4528-AF8F-4CE908ADDB19}"/>
    <dgm:cxn modelId="{504C5449-4266-49C3-B9C4-B5ACF266846A}" type="presOf" srcId="{F28FFC19-F626-4469-A94A-8B1EF90975B3}" destId="{DB1B89E6-1039-4507-AE03-B37BAEA4B555}" srcOrd="0" destOrd="0" presId="urn:microsoft.com/office/officeart/2008/layout/LinedList"/>
    <dgm:cxn modelId="{8382046B-9613-411A-B559-6E0DE6CEC976}" srcId="{DA73DFEB-DFEB-4FC5-B6B6-45DF11AD4987}" destId="{79C20ACD-5BD8-4E8B-8319-D02405C45B27}" srcOrd="6" destOrd="0" parTransId="{0A4AEC23-1B8C-4A94-A80A-06C99D93DF0D}" sibTransId="{1400040F-47DE-45AF-9E10-B28E5C93CB83}"/>
    <dgm:cxn modelId="{E83DC050-C2F3-49D3-BECA-C6993A3A6456}" type="presOf" srcId="{99349492-2BA7-4808-9DCC-1684EBF1FF78}" destId="{EEB99591-6201-4DA8-990C-6CABD8838B08}" srcOrd="0" destOrd="0" presId="urn:microsoft.com/office/officeart/2008/layout/LinedList"/>
    <dgm:cxn modelId="{73DD7F7A-1363-453E-8833-C445D827EB4C}" type="presOf" srcId="{DA73DFEB-DFEB-4FC5-B6B6-45DF11AD4987}" destId="{9918BDB2-0A80-49F4-BAFA-AEB0E16F6CBD}" srcOrd="0" destOrd="0" presId="urn:microsoft.com/office/officeart/2008/layout/LinedList"/>
    <dgm:cxn modelId="{8015C484-EBE0-41D8-8FA7-7E243A64C81C}" type="presOf" srcId="{1B83D49B-52F3-4EC8-8A93-0071A2796387}" destId="{9233EED7-1093-4AD9-BA65-129E432AEB5D}" srcOrd="0" destOrd="0" presId="urn:microsoft.com/office/officeart/2008/layout/LinedList"/>
    <dgm:cxn modelId="{735B1986-FF9A-465C-BCE9-D8B72D5034D4}" type="presOf" srcId="{79C20ACD-5BD8-4E8B-8319-D02405C45B27}" destId="{BEC4D959-A88C-4A1C-95E8-B03B2F342240}" srcOrd="0" destOrd="0" presId="urn:microsoft.com/office/officeart/2008/layout/LinedList"/>
    <dgm:cxn modelId="{9AA07D99-5922-4019-8FEB-84077DF23DB2}" type="presOf" srcId="{19480E45-BA51-4C08-A557-2A384C13AFE9}" destId="{1DF7ED2E-DDA6-4900-8EB0-6EAF489C6E62}" srcOrd="0" destOrd="0" presId="urn:microsoft.com/office/officeart/2008/layout/LinedList"/>
    <dgm:cxn modelId="{E070D3C8-A25E-4979-B1F2-A2C791E18EF3}" srcId="{DA73DFEB-DFEB-4FC5-B6B6-45DF11AD4987}" destId="{751266A0-7182-494F-9BE6-2140AA235482}" srcOrd="5" destOrd="0" parTransId="{830DB4CA-35F2-403E-BE62-C067F7077349}" sibTransId="{E9BF8C58-976F-40F2-A010-A8686A7CFF6E}"/>
    <dgm:cxn modelId="{FD7F67CE-410C-4051-B758-DFD1F8210A9F}" srcId="{DA73DFEB-DFEB-4FC5-B6B6-45DF11AD4987}" destId="{1B83D49B-52F3-4EC8-8A93-0071A2796387}" srcOrd="4" destOrd="0" parTransId="{190E5CA5-E378-4171-B072-8889BBD56F17}" sibTransId="{7532F20F-FE6A-45AE-9966-2728F77605AE}"/>
    <dgm:cxn modelId="{7B06C1D4-FEB8-4359-A4C0-F1080832DA88}" srcId="{DA73DFEB-DFEB-4FC5-B6B6-45DF11AD4987}" destId="{F28FFC19-F626-4469-A94A-8B1EF90975B3}" srcOrd="1" destOrd="0" parTransId="{DE3589BC-FE31-48BB-8883-08BB700C59E0}" sibTransId="{30CC1C74-D44E-4A3D-8862-CC36946C1912}"/>
    <dgm:cxn modelId="{B67E4DF1-2FEB-4988-BD04-411BC03B6BA5}" srcId="{DA73DFEB-DFEB-4FC5-B6B6-45DF11AD4987}" destId="{19480E45-BA51-4C08-A557-2A384C13AFE9}" srcOrd="2" destOrd="0" parTransId="{9E643F5F-F5E0-484D-BF15-9E4A2802CAC1}" sibTransId="{B70B7A40-1DE3-430A-8898-8737769C489D}"/>
    <dgm:cxn modelId="{DDFB02B6-D17F-4A38-87F4-B78AD27B0D4D}" type="presParOf" srcId="{9918BDB2-0A80-49F4-BAFA-AEB0E16F6CBD}" destId="{2959AE27-088D-44A4-8114-3A1A81C0EFAF}" srcOrd="0" destOrd="0" presId="urn:microsoft.com/office/officeart/2008/layout/LinedList"/>
    <dgm:cxn modelId="{E571D704-1369-4E07-B3BD-AC8F686BB579}" type="presParOf" srcId="{9918BDB2-0A80-49F4-BAFA-AEB0E16F6CBD}" destId="{FD6AAA69-B571-4D71-86DC-4EC4F3F940AB}" srcOrd="1" destOrd="0" presId="urn:microsoft.com/office/officeart/2008/layout/LinedList"/>
    <dgm:cxn modelId="{610EBB33-9B57-456C-A48E-C3C0EF10F315}" type="presParOf" srcId="{FD6AAA69-B571-4D71-86DC-4EC4F3F940AB}" destId="{EEB99591-6201-4DA8-990C-6CABD8838B08}" srcOrd="0" destOrd="0" presId="urn:microsoft.com/office/officeart/2008/layout/LinedList"/>
    <dgm:cxn modelId="{4821F723-6FDD-4117-8DC5-4A87B5F9096F}" type="presParOf" srcId="{FD6AAA69-B571-4D71-86DC-4EC4F3F940AB}" destId="{BA2460A2-482D-4301-8AB2-1DF7E2B9DE52}" srcOrd="1" destOrd="0" presId="urn:microsoft.com/office/officeart/2008/layout/LinedList"/>
    <dgm:cxn modelId="{C7FA2A2B-B6E1-46DD-B34C-679983AD1F62}" type="presParOf" srcId="{9918BDB2-0A80-49F4-BAFA-AEB0E16F6CBD}" destId="{27CFBE22-0C60-4C57-B76D-FB778DDBEE4F}" srcOrd="2" destOrd="0" presId="urn:microsoft.com/office/officeart/2008/layout/LinedList"/>
    <dgm:cxn modelId="{C489F97A-B065-46AE-A6FB-20DF5BE7E4ED}" type="presParOf" srcId="{9918BDB2-0A80-49F4-BAFA-AEB0E16F6CBD}" destId="{9C64C97E-BE0E-42C4-9E0D-218BE8A83848}" srcOrd="3" destOrd="0" presId="urn:microsoft.com/office/officeart/2008/layout/LinedList"/>
    <dgm:cxn modelId="{86A0B8D5-C71E-4671-B0C2-C704372744A3}" type="presParOf" srcId="{9C64C97E-BE0E-42C4-9E0D-218BE8A83848}" destId="{DB1B89E6-1039-4507-AE03-B37BAEA4B555}" srcOrd="0" destOrd="0" presId="urn:microsoft.com/office/officeart/2008/layout/LinedList"/>
    <dgm:cxn modelId="{C9CE5727-6C4D-472E-B87F-54C464A2A98B}" type="presParOf" srcId="{9C64C97E-BE0E-42C4-9E0D-218BE8A83848}" destId="{52F415C4-9BF6-4FEE-AA8D-CC63C193EEE7}" srcOrd="1" destOrd="0" presId="urn:microsoft.com/office/officeart/2008/layout/LinedList"/>
    <dgm:cxn modelId="{E2C59CB7-D974-4B13-8989-EB726671C1EB}" type="presParOf" srcId="{9918BDB2-0A80-49F4-BAFA-AEB0E16F6CBD}" destId="{A7AB41F8-E294-4533-A32A-2F979317C78D}" srcOrd="4" destOrd="0" presId="urn:microsoft.com/office/officeart/2008/layout/LinedList"/>
    <dgm:cxn modelId="{E9E9872D-E799-41BB-B3AA-8B9BB2B9CEF4}" type="presParOf" srcId="{9918BDB2-0A80-49F4-BAFA-AEB0E16F6CBD}" destId="{54060D31-BACE-4F32-8632-409BEDDA50A3}" srcOrd="5" destOrd="0" presId="urn:microsoft.com/office/officeart/2008/layout/LinedList"/>
    <dgm:cxn modelId="{C1BE010F-FDC5-4AE8-BA22-60BF1302A181}" type="presParOf" srcId="{54060D31-BACE-4F32-8632-409BEDDA50A3}" destId="{1DF7ED2E-DDA6-4900-8EB0-6EAF489C6E62}" srcOrd="0" destOrd="0" presId="urn:microsoft.com/office/officeart/2008/layout/LinedList"/>
    <dgm:cxn modelId="{E2BD3674-3D4A-46DA-97DD-53C109675D28}" type="presParOf" srcId="{54060D31-BACE-4F32-8632-409BEDDA50A3}" destId="{717CB8A9-80DE-404F-B468-28D3B3BF5E88}" srcOrd="1" destOrd="0" presId="urn:microsoft.com/office/officeart/2008/layout/LinedList"/>
    <dgm:cxn modelId="{53398D6B-3A67-46B4-9C0D-780A05F7A023}" type="presParOf" srcId="{9918BDB2-0A80-49F4-BAFA-AEB0E16F6CBD}" destId="{D556E734-1495-4FAD-B180-2CE1145138FD}" srcOrd="6" destOrd="0" presId="urn:microsoft.com/office/officeart/2008/layout/LinedList"/>
    <dgm:cxn modelId="{098641E7-0831-423B-A308-FA8680F539EF}" type="presParOf" srcId="{9918BDB2-0A80-49F4-BAFA-AEB0E16F6CBD}" destId="{B2C53590-2494-4CCF-8967-33E685E66100}" srcOrd="7" destOrd="0" presId="urn:microsoft.com/office/officeart/2008/layout/LinedList"/>
    <dgm:cxn modelId="{903FB441-4C6E-4282-BEAC-A1E53E9FF63B}" type="presParOf" srcId="{B2C53590-2494-4CCF-8967-33E685E66100}" destId="{15742EB0-03E1-4E84-A9C7-F7A85E878945}" srcOrd="0" destOrd="0" presId="urn:microsoft.com/office/officeart/2008/layout/LinedList"/>
    <dgm:cxn modelId="{B1740019-A51F-4B1D-8194-846F2289D3E0}" type="presParOf" srcId="{B2C53590-2494-4CCF-8967-33E685E66100}" destId="{B0391137-32E2-4396-93B3-F4DB189D4B72}" srcOrd="1" destOrd="0" presId="urn:microsoft.com/office/officeart/2008/layout/LinedList"/>
    <dgm:cxn modelId="{A2C66964-863E-4498-B575-DC7285D86F74}" type="presParOf" srcId="{9918BDB2-0A80-49F4-BAFA-AEB0E16F6CBD}" destId="{A03A9A92-467C-414F-AD42-6EB0DDEE5C21}" srcOrd="8" destOrd="0" presId="urn:microsoft.com/office/officeart/2008/layout/LinedList"/>
    <dgm:cxn modelId="{F93202CE-FA95-4BD5-831D-AA95E463EDE9}" type="presParOf" srcId="{9918BDB2-0A80-49F4-BAFA-AEB0E16F6CBD}" destId="{A2ECF254-E177-4170-89E1-0630FE93C4F3}" srcOrd="9" destOrd="0" presId="urn:microsoft.com/office/officeart/2008/layout/LinedList"/>
    <dgm:cxn modelId="{88DE6D5F-BE5A-4884-BC06-35577A6E0BFA}" type="presParOf" srcId="{A2ECF254-E177-4170-89E1-0630FE93C4F3}" destId="{9233EED7-1093-4AD9-BA65-129E432AEB5D}" srcOrd="0" destOrd="0" presId="urn:microsoft.com/office/officeart/2008/layout/LinedList"/>
    <dgm:cxn modelId="{4B4090F2-DC20-44A6-B7D1-E7A28F96CF7C}" type="presParOf" srcId="{A2ECF254-E177-4170-89E1-0630FE93C4F3}" destId="{EAA39908-BFF9-4FF8-A612-8A3A9936A33C}" srcOrd="1" destOrd="0" presId="urn:microsoft.com/office/officeart/2008/layout/LinedList"/>
    <dgm:cxn modelId="{C5B215DE-497D-4F77-B375-484ED96ABBA2}" type="presParOf" srcId="{9918BDB2-0A80-49F4-BAFA-AEB0E16F6CBD}" destId="{CFFE55FA-1542-4CFB-AC71-99B6F414FA55}" srcOrd="10" destOrd="0" presId="urn:microsoft.com/office/officeart/2008/layout/LinedList"/>
    <dgm:cxn modelId="{37ABD72F-7F2B-4703-8D91-AEEFE343B747}" type="presParOf" srcId="{9918BDB2-0A80-49F4-BAFA-AEB0E16F6CBD}" destId="{9DC071B9-68AA-4950-A8B3-2D31E59C511F}" srcOrd="11" destOrd="0" presId="urn:microsoft.com/office/officeart/2008/layout/LinedList"/>
    <dgm:cxn modelId="{8EE8B800-A29D-43F6-9DC8-D4B59D2DCF00}" type="presParOf" srcId="{9DC071B9-68AA-4950-A8B3-2D31E59C511F}" destId="{5EEFB2F1-DAEA-4E10-B166-C456D17ED4E1}" srcOrd="0" destOrd="0" presId="urn:microsoft.com/office/officeart/2008/layout/LinedList"/>
    <dgm:cxn modelId="{04DF872D-933D-4BC1-B8A5-9F71B501FB27}" type="presParOf" srcId="{9DC071B9-68AA-4950-A8B3-2D31E59C511F}" destId="{0A17B143-4CFA-4D4E-A664-2D09E417A351}" srcOrd="1" destOrd="0" presId="urn:microsoft.com/office/officeart/2008/layout/LinedList"/>
    <dgm:cxn modelId="{8BA31B42-9DD3-4ED7-A6B0-3773E95491F4}" type="presParOf" srcId="{9918BDB2-0A80-49F4-BAFA-AEB0E16F6CBD}" destId="{D76DB3C8-B23D-475B-ADC5-28001A340AC4}" srcOrd="12" destOrd="0" presId="urn:microsoft.com/office/officeart/2008/layout/LinedList"/>
    <dgm:cxn modelId="{703225DD-A9D2-4DCC-BB3D-9ED4AE89E05C}" type="presParOf" srcId="{9918BDB2-0A80-49F4-BAFA-AEB0E16F6CBD}" destId="{3E191EDD-C1DD-4297-BCAF-3FF5C8FAA386}" srcOrd="13" destOrd="0" presId="urn:microsoft.com/office/officeart/2008/layout/LinedList"/>
    <dgm:cxn modelId="{058BDAA5-2275-465E-9A93-53E7B331CEAA}" type="presParOf" srcId="{3E191EDD-C1DD-4297-BCAF-3FF5C8FAA386}" destId="{BEC4D959-A88C-4A1C-95E8-B03B2F342240}" srcOrd="0" destOrd="0" presId="urn:microsoft.com/office/officeart/2008/layout/LinedList"/>
    <dgm:cxn modelId="{0515298D-4A4D-4FED-8F90-817338E24CE7}" type="presParOf" srcId="{3E191EDD-C1DD-4297-BCAF-3FF5C8FAA386}" destId="{DE390269-B8B1-4D7E-BCE5-4BD6DA8896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B9249-95E9-45EA-9274-7130973F05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75A91D-445D-400B-A75F-78FCA1A1134C}">
      <dgm:prSet/>
      <dgm:spPr/>
      <dgm:t>
        <a:bodyPr/>
        <a:lstStyle/>
        <a:p>
          <a:r>
            <a:rPr lang="pl-PL" b="0" i="0" baseline="0"/>
            <a:t>Stoi na jednej nodze przez kilkanaście sekund</a:t>
          </a:r>
          <a:endParaRPr lang="en-US"/>
        </a:p>
      </dgm:t>
    </dgm:pt>
    <dgm:pt modelId="{83F8C436-86AB-45AD-83A4-366E7434B691}" type="parTrans" cxnId="{3A403819-F504-4483-BD59-DD847F9F8A8C}">
      <dgm:prSet/>
      <dgm:spPr/>
      <dgm:t>
        <a:bodyPr/>
        <a:lstStyle/>
        <a:p>
          <a:endParaRPr lang="en-US"/>
        </a:p>
      </dgm:t>
    </dgm:pt>
    <dgm:pt modelId="{3849EC38-5270-4A07-BC19-1F38828B8746}" type="sibTrans" cxnId="{3A403819-F504-4483-BD59-DD847F9F8A8C}">
      <dgm:prSet/>
      <dgm:spPr/>
      <dgm:t>
        <a:bodyPr/>
        <a:lstStyle/>
        <a:p>
          <a:endParaRPr lang="en-US"/>
        </a:p>
      </dgm:t>
    </dgm:pt>
    <dgm:pt modelId="{D67D6609-2290-4382-9B63-CAEF78F4B37F}">
      <dgm:prSet/>
      <dgm:spPr/>
      <dgm:t>
        <a:bodyPr/>
        <a:lstStyle/>
        <a:p>
          <a:r>
            <a:rPr lang="pl-PL" b="0" i="0" baseline="0"/>
            <a:t>Skacze obunóż z zamkniętymi oczami</a:t>
          </a:r>
          <a:endParaRPr lang="en-US"/>
        </a:p>
      </dgm:t>
    </dgm:pt>
    <dgm:pt modelId="{AFB5BC93-D506-4459-A08D-56C04370166B}" type="parTrans" cxnId="{54DCC6B2-EDCE-4764-8265-CB05CBB32672}">
      <dgm:prSet/>
      <dgm:spPr/>
      <dgm:t>
        <a:bodyPr/>
        <a:lstStyle/>
        <a:p>
          <a:endParaRPr lang="en-US"/>
        </a:p>
      </dgm:t>
    </dgm:pt>
    <dgm:pt modelId="{75E16089-3D91-4E57-9D24-C659B7A9B88E}" type="sibTrans" cxnId="{54DCC6B2-EDCE-4764-8265-CB05CBB32672}">
      <dgm:prSet/>
      <dgm:spPr/>
      <dgm:t>
        <a:bodyPr/>
        <a:lstStyle/>
        <a:p>
          <a:endParaRPr lang="en-US"/>
        </a:p>
      </dgm:t>
    </dgm:pt>
    <dgm:pt modelId="{F9EB28E4-5AE6-4BCA-8176-F7B647EA4BD1}">
      <dgm:prSet/>
      <dgm:spPr/>
      <dgm:t>
        <a:bodyPr/>
        <a:lstStyle/>
        <a:p>
          <a:r>
            <a:rPr lang="pl-PL" b="0" i="0" baseline="0"/>
            <a:t>Odtwarza sekwencję ruchów</a:t>
          </a:r>
          <a:endParaRPr lang="en-US"/>
        </a:p>
      </dgm:t>
    </dgm:pt>
    <dgm:pt modelId="{216164DF-59D2-4002-8EFC-BC5A83A6B08A}" type="parTrans" cxnId="{226CB697-FF94-456A-8FE3-02FE1993795B}">
      <dgm:prSet/>
      <dgm:spPr/>
      <dgm:t>
        <a:bodyPr/>
        <a:lstStyle/>
        <a:p>
          <a:endParaRPr lang="en-US"/>
        </a:p>
      </dgm:t>
    </dgm:pt>
    <dgm:pt modelId="{48888594-6702-471D-ABEF-7C77DFACD8A4}" type="sibTrans" cxnId="{226CB697-FF94-456A-8FE3-02FE1993795B}">
      <dgm:prSet/>
      <dgm:spPr/>
      <dgm:t>
        <a:bodyPr/>
        <a:lstStyle/>
        <a:p>
          <a:endParaRPr lang="en-US"/>
        </a:p>
      </dgm:t>
    </dgm:pt>
    <dgm:pt modelId="{48D37447-C4D7-4C55-B734-2B3ADC6F0EB7}">
      <dgm:prSet/>
      <dgm:spPr/>
      <dgm:t>
        <a:bodyPr/>
        <a:lstStyle/>
        <a:p>
          <a:r>
            <a:rPr lang="pl-PL" b="0" i="0" baseline="0"/>
            <a:t>Jeździ sprawnie na rowerze dwukołowym z kołami bocznymi</a:t>
          </a:r>
          <a:endParaRPr lang="en-US"/>
        </a:p>
      </dgm:t>
    </dgm:pt>
    <dgm:pt modelId="{E5347851-5487-474C-8F90-709D169A243B}" type="parTrans" cxnId="{A147BE2F-BFBD-4F47-9E62-C5AD0846FEBC}">
      <dgm:prSet/>
      <dgm:spPr/>
      <dgm:t>
        <a:bodyPr/>
        <a:lstStyle/>
        <a:p>
          <a:endParaRPr lang="en-US"/>
        </a:p>
      </dgm:t>
    </dgm:pt>
    <dgm:pt modelId="{C7BA610C-1576-4EDF-8602-5F7243B31FA2}" type="sibTrans" cxnId="{A147BE2F-BFBD-4F47-9E62-C5AD0846FEBC}">
      <dgm:prSet/>
      <dgm:spPr/>
      <dgm:t>
        <a:bodyPr/>
        <a:lstStyle/>
        <a:p>
          <a:endParaRPr lang="en-US"/>
        </a:p>
      </dgm:t>
    </dgm:pt>
    <dgm:pt modelId="{E28146DA-337B-499D-9CF3-495B052A5497}">
      <dgm:prSet/>
      <dgm:spPr/>
      <dgm:t>
        <a:bodyPr/>
        <a:lstStyle/>
        <a:p>
          <a:r>
            <a:rPr lang="pl-PL" b="0" i="0" baseline="0"/>
            <a:t>Huśta się samodzielnie na huśtawce wahadłowej</a:t>
          </a:r>
          <a:endParaRPr lang="en-US"/>
        </a:p>
      </dgm:t>
    </dgm:pt>
    <dgm:pt modelId="{ED663523-BE8C-4796-9E2C-75B3A3AC5730}" type="parTrans" cxnId="{C694C965-0045-4AD2-8DDA-86AD21C9A43D}">
      <dgm:prSet/>
      <dgm:spPr/>
      <dgm:t>
        <a:bodyPr/>
        <a:lstStyle/>
        <a:p>
          <a:endParaRPr lang="en-US"/>
        </a:p>
      </dgm:t>
    </dgm:pt>
    <dgm:pt modelId="{2B290BF3-211F-4A1D-826C-4A9579CD30F6}" type="sibTrans" cxnId="{C694C965-0045-4AD2-8DDA-86AD21C9A43D}">
      <dgm:prSet/>
      <dgm:spPr/>
      <dgm:t>
        <a:bodyPr/>
        <a:lstStyle/>
        <a:p>
          <a:endParaRPr lang="en-US"/>
        </a:p>
      </dgm:t>
    </dgm:pt>
    <dgm:pt modelId="{031E502B-56D2-496E-9EB0-FEFB88CE322B}">
      <dgm:prSet/>
      <dgm:spPr/>
      <dgm:t>
        <a:bodyPr/>
        <a:lstStyle/>
        <a:p>
          <a:r>
            <a:rPr lang="pl-PL" b="0" i="0" baseline="0"/>
            <a:t>Chodzi do tyłu stawiając stopa za stopą</a:t>
          </a:r>
          <a:endParaRPr lang="en-US"/>
        </a:p>
      </dgm:t>
    </dgm:pt>
    <dgm:pt modelId="{19C04602-8610-45EF-8E24-9F4EBE160642}" type="parTrans" cxnId="{08DD8A47-D0B7-40A8-A462-EEEE6C8E6F3D}">
      <dgm:prSet/>
      <dgm:spPr/>
      <dgm:t>
        <a:bodyPr/>
        <a:lstStyle/>
        <a:p>
          <a:endParaRPr lang="en-US"/>
        </a:p>
      </dgm:t>
    </dgm:pt>
    <dgm:pt modelId="{86AF802B-EFBA-4510-8FB0-9F88A33CADBD}" type="sibTrans" cxnId="{08DD8A47-D0B7-40A8-A462-EEEE6C8E6F3D}">
      <dgm:prSet/>
      <dgm:spPr/>
      <dgm:t>
        <a:bodyPr/>
        <a:lstStyle/>
        <a:p>
          <a:endParaRPr lang="en-US"/>
        </a:p>
      </dgm:t>
    </dgm:pt>
    <dgm:pt modelId="{4C8C46B0-A2BF-4168-AD2D-D8B6A49BABFF}">
      <dgm:prSet/>
      <dgm:spPr/>
      <dgm:t>
        <a:bodyPr/>
        <a:lstStyle/>
        <a:p>
          <a:r>
            <a:rPr lang="pl-PL" b="0" i="0" baseline="0"/>
            <a:t>Odbija piłkę o ścianę i łapie ja po odbiciu</a:t>
          </a:r>
          <a:endParaRPr lang="en-US"/>
        </a:p>
      </dgm:t>
    </dgm:pt>
    <dgm:pt modelId="{FDCB792C-0887-4BDE-B5F5-6E2FBADEAEAB}" type="parTrans" cxnId="{96A2CD36-EFB3-4F57-A857-1076CC1D137D}">
      <dgm:prSet/>
      <dgm:spPr/>
      <dgm:t>
        <a:bodyPr/>
        <a:lstStyle/>
        <a:p>
          <a:endParaRPr lang="en-US"/>
        </a:p>
      </dgm:t>
    </dgm:pt>
    <dgm:pt modelId="{957D61DF-E246-4A2F-9B02-A5B4A678A08A}" type="sibTrans" cxnId="{96A2CD36-EFB3-4F57-A857-1076CC1D137D}">
      <dgm:prSet/>
      <dgm:spPr/>
      <dgm:t>
        <a:bodyPr/>
        <a:lstStyle/>
        <a:p>
          <a:endParaRPr lang="en-US"/>
        </a:p>
      </dgm:t>
    </dgm:pt>
    <dgm:pt modelId="{D974B046-F364-44A5-802B-49627DDF473C}" type="pres">
      <dgm:prSet presAssocID="{0A4B9249-95E9-45EA-9274-7130973F0532}" presName="vert0" presStyleCnt="0">
        <dgm:presLayoutVars>
          <dgm:dir/>
          <dgm:animOne val="branch"/>
          <dgm:animLvl val="lvl"/>
        </dgm:presLayoutVars>
      </dgm:prSet>
      <dgm:spPr/>
    </dgm:pt>
    <dgm:pt modelId="{06773DF6-7408-4B19-ACE5-F7461ED5397C}" type="pres">
      <dgm:prSet presAssocID="{C575A91D-445D-400B-A75F-78FCA1A1134C}" presName="thickLine" presStyleLbl="alignNode1" presStyleIdx="0" presStyleCnt="7"/>
      <dgm:spPr/>
    </dgm:pt>
    <dgm:pt modelId="{ACD2DCA8-A624-48A4-9DF3-8ADAC9A1D3D1}" type="pres">
      <dgm:prSet presAssocID="{C575A91D-445D-400B-A75F-78FCA1A1134C}" presName="horz1" presStyleCnt="0"/>
      <dgm:spPr/>
    </dgm:pt>
    <dgm:pt modelId="{E1144379-FE40-4B43-BBB6-A539402BA29E}" type="pres">
      <dgm:prSet presAssocID="{C575A91D-445D-400B-A75F-78FCA1A1134C}" presName="tx1" presStyleLbl="revTx" presStyleIdx="0" presStyleCnt="7"/>
      <dgm:spPr/>
    </dgm:pt>
    <dgm:pt modelId="{3ECD46B2-45B9-4412-A7FB-F2CBF3CBB865}" type="pres">
      <dgm:prSet presAssocID="{C575A91D-445D-400B-A75F-78FCA1A1134C}" presName="vert1" presStyleCnt="0"/>
      <dgm:spPr/>
    </dgm:pt>
    <dgm:pt modelId="{9063A5B4-463C-4BB4-95E5-5E23C1802FEB}" type="pres">
      <dgm:prSet presAssocID="{D67D6609-2290-4382-9B63-CAEF78F4B37F}" presName="thickLine" presStyleLbl="alignNode1" presStyleIdx="1" presStyleCnt="7"/>
      <dgm:spPr/>
    </dgm:pt>
    <dgm:pt modelId="{1277EED0-86C3-4585-A987-A36FDB68FF4F}" type="pres">
      <dgm:prSet presAssocID="{D67D6609-2290-4382-9B63-CAEF78F4B37F}" presName="horz1" presStyleCnt="0"/>
      <dgm:spPr/>
    </dgm:pt>
    <dgm:pt modelId="{0AA2B754-0FE4-47E6-BDDF-0EB2AB7656B2}" type="pres">
      <dgm:prSet presAssocID="{D67D6609-2290-4382-9B63-CAEF78F4B37F}" presName="tx1" presStyleLbl="revTx" presStyleIdx="1" presStyleCnt="7"/>
      <dgm:spPr/>
    </dgm:pt>
    <dgm:pt modelId="{8FD25E22-67F0-40C0-B0B8-5A7084CDF5FD}" type="pres">
      <dgm:prSet presAssocID="{D67D6609-2290-4382-9B63-CAEF78F4B37F}" presName="vert1" presStyleCnt="0"/>
      <dgm:spPr/>
    </dgm:pt>
    <dgm:pt modelId="{DB1AAF69-AC41-4A94-ADD8-5DF776EB217D}" type="pres">
      <dgm:prSet presAssocID="{F9EB28E4-5AE6-4BCA-8176-F7B647EA4BD1}" presName="thickLine" presStyleLbl="alignNode1" presStyleIdx="2" presStyleCnt="7"/>
      <dgm:spPr/>
    </dgm:pt>
    <dgm:pt modelId="{55A16064-9B33-4CD1-8C44-17562181FEBC}" type="pres">
      <dgm:prSet presAssocID="{F9EB28E4-5AE6-4BCA-8176-F7B647EA4BD1}" presName="horz1" presStyleCnt="0"/>
      <dgm:spPr/>
    </dgm:pt>
    <dgm:pt modelId="{807F406B-341B-4746-AB22-17EAE4FC7C01}" type="pres">
      <dgm:prSet presAssocID="{F9EB28E4-5AE6-4BCA-8176-F7B647EA4BD1}" presName="tx1" presStyleLbl="revTx" presStyleIdx="2" presStyleCnt="7"/>
      <dgm:spPr/>
    </dgm:pt>
    <dgm:pt modelId="{B3D127C6-D45D-4C51-9549-3FB3C6F80E4F}" type="pres">
      <dgm:prSet presAssocID="{F9EB28E4-5AE6-4BCA-8176-F7B647EA4BD1}" presName="vert1" presStyleCnt="0"/>
      <dgm:spPr/>
    </dgm:pt>
    <dgm:pt modelId="{0DF42960-C3C6-4911-B70B-F6AB68388F29}" type="pres">
      <dgm:prSet presAssocID="{48D37447-C4D7-4C55-B734-2B3ADC6F0EB7}" presName="thickLine" presStyleLbl="alignNode1" presStyleIdx="3" presStyleCnt="7"/>
      <dgm:spPr/>
    </dgm:pt>
    <dgm:pt modelId="{8195ABA1-6CCB-4F6A-B00D-DE092D7FAC99}" type="pres">
      <dgm:prSet presAssocID="{48D37447-C4D7-4C55-B734-2B3ADC6F0EB7}" presName="horz1" presStyleCnt="0"/>
      <dgm:spPr/>
    </dgm:pt>
    <dgm:pt modelId="{ED32D5CD-67CA-4566-B6F4-D00C0EF51643}" type="pres">
      <dgm:prSet presAssocID="{48D37447-C4D7-4C55-B734-2B3ADC6F0EB7}" presName="tx1" presStyleLbl="revTx" presStyleIdx="3" presStyleCnt="7"/>
      <dgm:spPr/>
    </dgm:pt>
    <dgm:pt modelId="{06401AB8-C178-498A-8608-8EDC4EF50854}" type="pres">
      <dgm:prSet presAssocID="{48D37447-C4D7-4C55-B734-2B3ADC6F0EB7}" presName="vert1" presStyleCnt="0"/>
      <dgm:spPr/>
    </dgm:pt>
    <dgm:pt modelId="{59947D02-BA5F-44E3-B406-1C6E3B32162A}" type="pres">
      <dgm:prSet presAssocID="{E28146DA-337B-499D-9CF3-495B052A5497}" presName="thickLine" presStyleLbl="alignNode1" presStyleIdx="4" presStyleCnt="7"/>
      <dgm:spPr/>
    </dgm:pt>
    <dgm:pt modelId="{BDEC0C86-65FD-4724-A18F-53A6CB3C354F}" type="pres">
      <dgm:prSet presAssocID="{E28146DA-337B-499D-9CF3-495B052A5497}" presName="horz1" presStyleCnt="0"/>
      <dgm:spPr/>
    </dgm:pt>
    <dgm:pt modelId="{EBC25CCA-072D-479D-BB4D-83B3234EDFFB}" type="pres">
      <dgm:prSet presAssocID="{E28146DA-337B-499D-9CF3-495B052A5497}" presName="tx1" presStyleLbl="revTx" presStyleIdx="4" presStyleCnt="7"/>
      <dgm:spPr/>
    </dgm:pt>
    <dgm:pt modelId="{DAE930BA-C0A6-4D06-80AB-1854719D8AB4}" type="pres">
      <dgm:prSet presAssocID="{E28146DA-337B-499D-9CF3-495B052A5497}" presName="vert1" presStyleCnt="0"/>
      <dgm:spPr/>
    </dgm:pt>
    <dgm:pt modelId="{16C91577-B35F-43DB-A887-45D46D6B656B}" type="pres">
      <dgm:prSet presAssocID="{031E502B-56D2-496E-9EB0-FEFB88CE322B}" presName="thickLine" presStyleLbl="alignNode1" presStyleIdx="5" presStyleCnt="7"/>
      <dgm:spPr/>
    </dgm:pt>
    <dgm:pt modelId="{A6CF1994-4408-4F1B-9521-31E2C8B42DFE}" type="pres">
      <dgm:prSet presAssocID="{031E502B-56D2-496E-9EB0-FEFB88CE322B}" presName="horz1" presStyleCnt="0"/>
      <dgm:spPr/>
    </dgm:pt>
    <dgm:pt modelId="{C4EBA524-4CA8-4C3D-9F0A-557BCF3F4C01}" type="pres">
      <dgm:prSet presAssocID="{031E502B-56D2-496E-9EB0-FEFB88CE322B}" presName="tx1" presStyleLbl="revTx" presStyleIdx="5" presStyleCnt="7"/>
      <dgm:spPr/>
    </dgm:pt>
    <dgm:pt modelId="{D248BF67-68AE-4DAF-9632-80439833E1D8}" type="pres">
      <dgm:prSet presAssocID="{031E502B-56D2-496E-9EB0-FEFB88CE322B}" presName="vert1" presStyleCnt="0"/>
      <dgm:spPr/>
    </dgm:pt>
    <dgm:pt modelId="{B4FD5B1F-2DCF-4F5F-AAEC-445D8EB5E92F}" type="pres">
      <dgm:prSet presAssocID="{4C8C46B0-A2BF-4168-AD2D-D8B6A49BABFF}" presName="thickLine" presStyleLbl="alignNode1" presStyleIdx="6" presStyleCnt="7"/>
      <dgm:spPr/>
    </dgm:pt>
    <dgm:pt modelId="{0840C849-EAB6-4A52-9205-FB25B6E8A02B}" type="pres">
      <dgm:prSet presAssocID="{4C8C46B0-A2BF-4168-AD2D-D8B6A49BABFF}" presName="horz1" presStyleCnt="0"/>
      <dgm:spPr/>
    </dgm:pt>
    <dgm:pt modelId="{E2A34581-AB6C-45F9-B34A-07E8426446E7}" type="pres">
      <dgm:prSet presAssocID="{4C8C46B0-A2BF-4168-AD2D-D8B6A49BABFF}" presName="tx1" presStyleLbl="revTx" presStyleIdx="6" presStyleCnt="7"/>
      <dgm:spPr/>
    </dgm:pt>
    <dgm:pt modelId="{C0844305-35D6-4E23-9C0E-6D0A07485C9E}" type="pres">
      <dgm:prSet presAssocID="{4C8C46B0-A2BF-4168-AD2D-D8B6A49BABFF}" presName="vert1" presStyleCnt="0"/>
      <dgm:spPr/>
    </dgm:pt>
  </dgm:ptLst>
  <dgm:cxnLst>
    <dgm:cxn modelId="{A166AE05-140C-4927-A2ED-F27BA68D09D6}" type="presOf" srcId="{031E502B-56D2-496E-9EB0-FEFB88CE322B}" destId="{C4EBA524-4CA8-4C3D-9F0A-557BCF3F4C01}" srcOrd="0" destOrd="0" presId="urn:microsoft.com/office/officeart/2008/layout/LinedList"/>
    <dgm:cxn modelId="{581B2D0D-8A20-4E57-8E52-4E1A9D72FECF}" type="presOf" srcId="{0A4B9249-95E9-45EA-9274-7130973F0532}" destId="{D974B046-F364-44A5-802B-49627DDF473C}" srcOrd="0" destOrd="0" presId="urn:microsoft.com/office/officeart/2008/layout/LinedList"/>
    <dgm:cxn modelId="{3A403819-F504-4483-BD59-DD847F9F8A8C}" srcId="{0A4B9249-95E9-45EA-9274-7130973F0532}" destId="{C575A91D-445D-400B-A75F-78FCA1A1134C}" srcOrd="0" destOrd="0" parTransId="{83F8C436-86AB-45AD-83A4-366E7434B691}" sibTransId="{3849EC38-5270-4A07-BC19-1F38828B8746}"/>
    <dgm:cxn modelId="{A147BE2F-BFBD-4F47-9E62-C5AD0846FEBC}" srcId="{0A4B9249-95E9-45EA-9274-7130973F0532}" destId="{48D37447-C4D7-4C55-B734-2B3ADC6F0EB7}" srcOrd="3" destOrd="0" parTransId="{E5347851-5487-474C-8F90-709D169A243B}" sibTransId="{C7BA610C-1576-4EDF-8602-5F7243B31FA2}"/>
    <dgm:cxn modelId="{96A2CD36-EFB3-4F57-A857-1076CC1D137D}" srcId="{0A4B9249-95E9-45EA-9274-7130973F0532}" destId="{4C8C46B0-A2BF-4168-AD2D-D8B6A49BABFF}" srcOrd="6" destOrd="0" parTransId="{FDCB792C-0887-4BDE-B5F5-6E2FBADEAEAB}" sibTransId="{957D61DF-E246-4A2F-9B02-A5B4A678A08A}"/>
    <dgm:cxn modelId="{2EBFDB64-A9F9-43E5-9631-F73E72809B5F}" type="presOf" srcId="{F9EB28E4-5AE6-4BCA-8176-F7B647EA4BD1}" destId="{807F406B-341B-4746-AB22-17EAE4FC7C01}" srcOrd="0" destOrd="0" presId="urn:microsoft.com/office/officeart/2008/layout/LinedList"/>
    <dgm:cxn modelId="{C694C965-0045-4AD2-8DDA-86AD21C9A43D}" srcId="{0A4B9249-95E9-45EA-9274-7130973F0532}" destId="{E28146DA-337B-499D-9CF3-495B052A5497}" srcOrd="4" destOrd="0" parTransId="{ED663523-BE8C-4796-9E2C-75B3A3AC5730}" sibTransId="{2B290BF3-211F-4A1D-826C-4A9579CD30F6}"/>
    <dgm:cxn modelId="{08DD8A47-D0B7-40A8-A462-EEEE6C8E6F3D}" srcId="{0A4B9249-95E9-45EA-9274-7130973F0532}" destId="{031E502B-56D2-496E-9EB0-FEFB88CE322B}" srcOrd="5" destOrd="0" parTransId="{19C04602-8610-45EF-8E24-9F4EBE160642}" sibTransId="{86AF802B-EFBA-4510-8FB0-9F88A33CADBD}"/>
    <dgm:cxn modelId="{7FEAC453-075C-47C7-A522-490E7606CD07}" type="presOf" srcId="{E28146DA-337B-499D-9CF3-495B052A5497}" destId="{EBC25CCA-072D-479D-BB4D-83B3234EDFFB}" srcOrd="0" destOrd="0" presId="urn:microsoft.com/office/officeart/2008/layout/LinedList"/>
    <dgm:cxn modelId="{A483587F-78AA-4EB5-9928-DCC0493265CE}" type="presOf" srcId="{D67D6609-2290-4382-9B63-CAEF78F4B37F}" destId="{0AA2B754-0FE4-47E6-BDDF-0EB2AB7656B2}" srcOrd="0" destOrd="0" presId="urn:microsoft.com/office/officeart/2008/layout/LinedList"/>
    <dgm:cxn modelId="{226CB697-FF94-456A-8FE3-02FE1993795B}" srcId="{0A4B9249-95E9-45EA-9274-7130973F0532}" destId="{F9EB28E4-5AE6-4BCA-8176-F7B647EA4BD1}" srcOrd="2" destOrd="0" parTransId="{216164DF-59D2-4002-8EFC-BC5A83A6B08A}" sibTransId="{48888594-6702-471D-ABEF-7C77DFACD8A4}"/>
    <dgm:cxn modelId="{54DCC6B2-EDCE-4764-8265-CB05CBB32672}" srcId="{0A4B9249-95E9-45EA-9274-7130973F0532}" destId="{D67D6609-2290-4382-9B63-CAEF78F4B37F}" srcOrd="1" destOrd="0" parTransId="{AFB5BC93-D506-4459-A08D-56C04370166B}" sibTransId="{75E16089-3D91-4E57-9D24-C659B7A9B88E}"/>
    <dgm:cxn modelId="{A24D5BC7-9D1B-4C67-9073-7167F72C586C}" type="presOf" srcId="{4C8C46B0-A2BF-4168-AD2D-D8B6A49BABFF}" destId="{E2A34581-AB6C-45F9-B34A-07E8426446E7}" srcOrd="0" destOrd="0" presId="urn:microsoft.com/office/officeart/2008/layout/LinedList"/>
    <dgm:cxn modelId="{16C44BC7-46C8-4064-BB3A-24318CE270C4}" type="presOf" srcId="{C575A91D-445D-400B-A75F-78FCA1A1134C}" destId="{E1144379-FE40-4B43-BBB6-A539402BA29E}" srcOrd="0" destOrd="0" presId="urn:microsoft.com/office/officeart/2008/layout/LinedList"/>
    <dgm:cxn modelId="{00E377F2-BF7C-4F6C-9FB8-98DA87336998}" type="presOf" srcId="{48D37447-C4D7-4C55-B734-2B3ADC6F0EB7}" destId="{ED32D5CD-67CA-4566-B6F4-D00C0EF51643}" srcOrd="0" destOrd="0" presId="urn:microsoft.com/office/officeart/2008/layout/LinedList"/>
    <dgm:cxn modelId="{27B23178-9CDB-4633-BA5B-E99673101039}" type="presParOf" srcId="{D974B046-F364-44A5-802B-49627DDF473C}" destId="{06773DF6-7408-4B19-ACE5-F7461ED5397C}" srcOrd="0" destOrd="0" presId="urn:microsoft.com/office/officeart/2008/layout/LinedList"/>
    <dgm:cxn modelId="{D6203211-1B49-4282-AACA-57CAC19DD3F5}" type="presParOf" srcId="{D974B046-F364-44A5-802B-49627DDF473C}" destId="{ACD2DCA8-A624-48A4-9DF3-8ADAC9A1D3D1}" srcOrd="1" destOrd="0" presId="urn:microsoft.com/office/officeart/2008/layout/LinedList"/>
    <dgm:cxn modelId="{ADAFF00C-511F-40B5-8CE1-6AEC6CA83B4C}" type="presParOf" srcId="{ACD2DCA8-A624-48A4-9DF3-8ADAC9A1D3D1}" destId="{E1144379-FE40-4B43-BBB6-A539402BA29E}" srcOrd="0" destOrd="0" presId="urn:microsoft.com/office/officeart/2008/layout/LinedList"/>
    <dgm:cxn modelId="{6E6DE212-308E-4F96-AB56-6F1E96D8D5DF}" type="presParOf" srcId="{ACD2DCA8-A624-48A4-9DF3-8ADAC9A1D3D1}" destId="{3ECD46B2-45B9-4412-A7FB-F2CBF3CBB865}" srcOrd="1" destOrd="0" presId="urn:microsoft.com/office/officeart/2008/layout/LinedList"/>
    <dgm:cxn modelId="{3B7C5A42-6C97-44F9-8048-0C51F6E8860A}" type="presParOf" srcId="{D974B046-F364-44A5-802B-49627DDF473C}" destId="{9063A5B4-463C-4BB4-95E5-5E23C1802FEB}" srcOrd="2" destOrd="0" presId="urn:microsoft.com/office/officeart/2008/layout/LinedList"/>
    <dgm:cxn modelId="{83F0F38A-267F-4BE3-A820-D84059B59E7E}" type="presParOf" srcId="{D974B046-F364-44A5-802B-49627DDF473C}" destId="{1277EED0-86C3-4585-A987-A36FDB68FF4F}" srcOrd="3" destOrd="0" presId="urn:microsoft.com/office/officeart/2008/layout/LinedList"/>
    <dgm:cxn modelId="{B4E2120A-CAAC-4A6B-A239-EE189EB99E0D}" type="presParOf" srcId="{1277EED0-86C3-4585-A987-A36FDB68FF4F}" destId="{0AA2B754-0FE4-47E6-BDDF-0EB2AB7656B2}" srcOrd="0" destOrd="0" presId="urn:microsoft.com/office/officeart/2008/layout/LinedList"/>
    <dgm:cxn modelId="{6C032108-9079-4508-AE62-5897778C7EDD}" type="presParOf" srcId="{1277EED0-86C3-4585-A987-A36FDB68FF4F}" destId="{8FD25E22-67F0-40C0-B0B8-5A7084CDF5FD}" srcOrd="1" destOrd="0" presId="urn:microsoft.com/office/officeart/2008/layout/LinedList"/>
    <dgm:cxn modelId="{BD7E8DF6-4E4C-4C45-B068-BBA9947B59B1}" type="presParOf" srcId="{D974B046-F364-44A5-802B-49627DDF473C}" destId="{DB1AAF69-AC41-4A94-ADD8-5DF776EB217D}" srcOrd="4" destOrd="0" presId="urn:microsoft.com/office/officeart/2008/layout/LinedList"/>
    <dgm:cxn modelId="{50A6723E-157D-472C-B347-DA58241E9F32}" type="presParOf" srcId="{D974B046-F364-44A5-802B-49627DDF473C}" destId="{55A16064-9B33-4CD1-8C44-17562181FEBC}" srcOrd="5" destOrd="0" presId="urn:microsoft.com/office/officeart/2008/layout/LinedList"/>
    <dgm:cxn modelId="{1D656562-19AC-404F-8AC3-A7F1F5AC85E9}" type="presParOf" srcId="{55A16064-9B33-4CD1-8C44-17562181FEBC}" destId="{807F406B-341B-4746-AB22-17EAE4FC7C01}" srcOrd="0" destOrd="0" presId="urn:microsoft.com/office/officeart/2008/layout/LinedList"/>
    <dgm:cxn modelId="{0861BD34-47D1-4604-98C9-4DEE83500231}" type="presParOf" srcId="{55A16064-9B33-4CD1-8C44-17562181FEBC}" destId="{B3D127C6-D45D-4C51-9549-3FB3C6F80E4F}" srcOrd="1" destOrd="0" presId="urn:microsoft.com/office/officeart/2008/layout/LinedList"/>
    <dgm:cxn modelId="{214DA701-2BD3-463E-90E1-A7D8805B6679}" type="presParOf" srcId="{D974B046-F364-44A5-802B-49627DDF473C}" destId="{0DF42960-C3C6-4911-B70B-F6AB68388F29}" srcOrd="6" destOrd="0" presId="urn:microsoft.com/office/officeart/2008/layout/LinedList"/>
    <dgm:cxn modelId="{91F0A450-FA2D-4CA4-8E23-7856C6109B9E}" type="presParOf" srcId="{D974B046-F364-44A5-802B-49627DDF473C}" destId="{8195ABA1-6CCB-4F6A-B00D-DE092D7FAC99}" srcOrd="7" destOrd="0" presId="urn:microsoft.com/office/officeart/2008/layout/LinedList"/>
    <dgm:cxn modelId="{4B416370-2811-4BC1-8BD3-E1AC4D61B0AE}" type="presParOf" srcId="{8195ABA1-6CCB-4F6A-B00D-DE092D7FAC99}" destId="{ED32D5CD-67CA-4566-B6F4-D00C0EF51643}" srcOrd="0" destOrd="0" presId="urn:microsoft.com/office/officeart/2008/layout/LinedList"/>
    <dgm:cxn modelId="{3D90CA1B-8773-4078-A048-DA719D7164A2}" type="presParOf" srcId="{8195ABA1-6CCB-4F6A-B00D-DE092D7FAC99}" destId="{06401AB8-C178-498A-8608-8EDC4EF50854}" srcOrd="1" destOrd="0" presId="urn:microsoft.com/office/officeart/2008/layout/LinedList"/>
    <dgm:cxn modelId="{1F4BB4AA-DD49-4B44-931E-CDA3FCDFB1AF}" type="presParOf" srcId="{D974B046-F364-44A5-802B-49627DDF473C}" destId="{59947D02-BA5F-44E3-B406-1C6E3B32162A}" srcOrd="8" destOrd="0" presId="urn:microsoft.com/office/officeart/2008/layout/LinedList"/>
    <dgm:cxn modelId="{B9A27F81-F4D4-41B0-847F-008CBA771F93}" type="presParOf" srcId="{D974B046-F364-44A5-802B-49627DDF473C}" destId="{BDEC0C86-65FD-4724-A18F-53A6CB3C354F}" srcOrd="9" destOrd="0" presId="urn:microsoft.com/office/officeart/2008/layout/LinedList"/>
    <dgm:cxn modelId="{5309F215-2CEB-4370-8AC9-2C8462622031}" type="presParOf" srcId="{BDEC0C86-65FD-4724-A18F-53A6CB3C354F}" destId="{EBC25CCA-072D-479D-BB4D-83B3234EDFFB}" srcOrd="0" destOrd="0" presId="urn:microsoft.com/office/officeart/2008/layout/LinedList"/>
    <dgm:cxn modelId="{2F2DDBE7-8C2E-45CC-9E5F-89595E8462F5}" type="presParOf" srcId="{BDEC0C86-65FD-4724-A18F-53A6CB3C354F}" destId="{DAE930BA-C0A6-4D06-80AB-1854719D8AB4}" srcOrd="1" destOrd="0" presId="urn:microsoft.com/office/officeart/2008/layout/LinedList"/>
    <dgm:cxn modelId="{397460B4-0B02-41F9-B7A4-06DBA166F757}" type="presParOf" srcId="{D974B046-F364-44A5-802B-49627DDF473C}" destId="{16C91577-B35F-43DB-A887-45D46D6B656B}" srcOrd="10" destOrd="0" presId="urn:microsoft.com/office/officeart/2008/layout/LinedList"/>
    <dgm:cxn modelId="{FA5F51C8-16BF-494B-AD60-02ECEF195DB3}" type="presParOf" srcId="{D974B046-F364-44A5-802B-49627DDF473C}" destId="{A6CF1994-4408-4F1B-9521-31E2C8B42DFE}" srcOrd="11" destOrd="0" presId="urn:microsoft.com/office/officeart/2008/layout/LinedList"/>
    <dgm:cxn modelId="{0851BE1A-3003-4FE2-9CE9-C4C3152A4873}" type="presParOf" srcId="{A6CF1994-4408-4F1B-9521-31E2C8B42DFE}" destId="{C4EBA524-4CA8-4C3D-9F0A-557BCF3F4C01}" srcOrd="0" destOrd="0" presId="urn:microsoft.com/office/officeart/2008/layout/LinedList"/>
    <dgm:cxn modelId="{996198D9-BB81-4972-96A0-94448079ED1D}" type="presParOf" srcId="{A6CF1994-4408-4F1B-9521-31E2C8B42DFE}" destId="{D248BF67-68AE-4DAF-9632-80439833E1D8}" srcOrd="1" destOrd="0" presId="urn:microsoft.com/office/officeart/2008/layout/LinedList"/>
    <dgm:cxn modelId="{7910F8DA-EE90-4590-8848-26326CCE9EB1}" type="presParOf" srcId="{D974B046-F364-44A5-802B-49627DDF473C}" destId="{B4FD5B1F-2DCF-4F5F-AAEC-445D8EB5E92F}" srcOrd="12" destOrd="0" presId="urn:microsoft.com/office/officeart/2008/layout/LinedList"/>
    <dgm:cxn modelId="{F55056C0-B4E2-4304-8311-D70EC3DE0886}" type="presParOf" srcId="{D974B046-F364-44A5-802B-49627DDF473C}" destId="{0840C849-EAB6-4A52-9205-FB25B6E8A02B}" srcOrd="13" destOrd="0" presId="urn:microsoft.com/office/officeart/2008/layout/LinedList"/>
    <dgm:cxn modelId="{BAA688B4-51F5-438F-88D9-616B9B3776F9}" type="presParOf" srcId="{0840C849-EAB6-4A52-9205-FB25B6E8A02B}" destId="{E2A34581-AB6C-45F9-B34A-07E8426446E7}" srcOrd="0" destOrd="0" presId="urn:microsoft.com/office/officeart/2008/layout/LinedList"/>
    <dgm:cxn modelId="{D9F3EEF0-7FCE-4E3E-92D9-876D0EDA7AFB}" type="presParOf" srcId="{0840C849-EAB6-4A52-9205-FB25B6E8A02B}" destId="{C0844305-35D6-4E23-9C0E-6D0A07485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A67C1-5E92-4AF5-83C6-20FAD1124D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301EFE-CAC2-4E97-9481-5C1EB7C51D60}">
      <dgm:prSet/>
      <dgm:spPr/>
      <dgm:t>
        <a:bodyPr/>
        <a:lstStyle/>
        <a:p>
          <a:r>
            <a:rPr lang="pl-PL" b="0" i="0" baseline="0"/>
            <a:t>Koloruje i maluje w sposób precyzyjny</a:t>
          </a:r>
          <a:endParaRPr lang="en-US"/>
        </a:p>
      </dgm:t>
    </dgm:pt>
    <dgm:pt modelId="{6F278870-251B-4436-A3A6-BA5334789419}" type="parTrans" cxnId="{C2503E60-C775-4768-A5F0-5BC1697C24BC}">
      <dgm:prSet/>
      <dgm:spPr/>
      <dgm:t>
        <a:bodyPr/>
        <a:lstStyle/>
        <a:p>
          <a:endParaRPr lang="en-US"/>
        </a:p>
      </dgm:t>
    </dgm:pt>
    <dgm:pt modelId="{C328B703-FFE5-4889-B814-332207B4F32F}" type="sibTrans" cxnId="{C2503E60-C775-4768-A5F0-5BC1697C24BC}">
      <dgm:prSet/>
      <dgm:spPr/>
      <dgm:t>
        <a:bodyPr/>
        <a:lstStyle/>
        <a:p>
          <a:endParaRPr lang="en-US"/>
        </a:p>
      </dgm:t>
    </dgm:pt>
    <dgm:pt modelId="{C0626E51-8C74-43BC-8A3E-8A6AE0BB0872}">
      <dgm:prSet/>
      <dgm:spPr/>
      <dgm:t>
        <a:bodyPr/>
        <a:lstStyle/>
        <a:p>
          <a:r>
            <a:rPr lang="pl-PL" b="0" i="0" baseline="0"/>
            <a:t>Potrafi ulepić proste figurki z plasteliny, np. ślimaka</a:t>
          </a:r>
          <a:endParaRPr lang="en-US"/>
        </a:p>
      </dgm:t>
    </dgm:pt>
    <dgm:pt modelId="{8E4400B3-6243-43F8-8EEF-6F180B3C72CD}" type="parTrans" cxnId="{A5454854-DA0A-49E8-99BE-567724B63AF4}">
      <dgm:prSet/>
      <dgm:spPr/>
      <dgm:t>
        <a:bodyPr/>
        <a:lstStyle/>
        <a:p>
          <a:endParaRPr lang="en-US"/>
        </a:p>
      </dgm:t>
    </dgm:pt>
    <dgm:pt modelId="{774F0BF9-5BD7-474D-BC55-ECF34F1488EF}" type="sibTrans" cxnId="{A5454854-DA0A-49E8-99BE-567724B63AF4}">
      <dgm:prSet/>
      <dgm:spPr/>
      <dgm:t>
        <a:bodyPr/>
        <a:lstStyle/>
        <a:p>
          <a:endParaRPr lang="en-US"/>
        </a:p>
      </dgm:t>
    </dgm:pt>
    <dgm:pt modelId="{16EF2AEB-92FF-42B5-9D4F-A06CE0A1DC45}">
      <dgm:prSet/>
      <dgm:spPr/>
      <dgm:t>
        <a:bodyPr/>
        <a:lstStyle/>
        <a:p>
          <a:r>
            <a:rPr lang="pl-PL" b="0" i="0" baseline="0"/>
            <a:t>Samodzielnie się rozbiera i ubiera</a:t>
          </a:r>
          <a:endParaRPr lang="en-US"/>
        </a:p>
      </dgm:t>
    </dgm:pt>
    <dgm:pt modelId="{DB261CDC-418A-4AC4-9441-7E77711D7DB7}" type="parTrans" cxnId="{003D1DDE-88DA-4497-821D-0EAD8A79F85D}">
      <dgm:prSet/>
      <dgm:spPr/>
      <dgm:t>
        <a:bodyPr/>
        <a:lstStyle/>
        <a:p>
          <a:endParaRPr lang="en-US"/>
        </a:p>
      </dgm:t>
    </dgm:pt>
    <dgm:pt modelId="{1D0D06C8-075F-4F0B-BE99-2EACFE58C24F}" type="sibTrans" cxnId="{003D1DDE-88DA-4497-821D-0EAD8A79F85D}">
      <dgm:prSet/>
      <dgm:spPr/>
      <dgm:t>
        <a:bodyPr/>
        <a:lstStyle/>
        <a:p>
          <a:endParaRPr lang="en-US"/>
        </a:p>
      </dgm:t>
    </dgm:pt>
    <dgm:pt modelId="{19CA350F-A8FD-4D7B-8686-B18E511963F7}">
      <dgm:prSet/>
      <dgm:spPr/>
      <dgm:t>
        <a:bodyPr/>
        <a:lstStyle/>
        <a:p>
          <a:r>
            <a:rPr lang="pl-PL" b="0" i="0" baseline="0"/>
            <a:t>Wycina nie przekraczając linii np. trójkąt, romb, trapez</a:t>
          </a:r>
          <a:endParaRPr lang="en-US"/>
        </a:p>
      </dgm:t>
    </dgm:pt>
    <dgm:pt modelId="{68688AD2-2BEB-4AAB-B8C8-559E7B1A7E4E}" type="parTrans" cxnId="{E5615AA2-5FF0-4722-857B-5C5A25943FA1}">
      <dgm:prSet/>
      <dgm:spPr/>
      <dgm:t>
        <a:bodyPr/>
        <a:lstStyle/>
        <a:p>
          <a:endParaRPr lang="en-US"/>
        </a:p>
      </dgm:t>
    </dgm:pt>
    <dgm:pt modelId="{32908A3A-1A79-4FD7-A700-84D7F2BED40E}" type="sibTrans" cxnId="{E5615AA2-5FF0-4722-857B-5C5A25943FA1}">
      <dgm:prSet/>
      <dgm:spPr/>
      <dgm:t>
        <a:bodyPr/>
        <a:lstStyle/>
        <a:p>
          <a:endParaRPr lang="en-US"/>
        </a:p>
      </dgm:t>
    </dgm:pt>
    <dgm:pt modelId="{8A404D4C-C2F9-4A8E-BAD6-E7843603E377}">
      <dgm:prSet/>
      <dgm:spPr/>
      <dgm:t>
        <a:bodyPr/>
        <a:lstStyle/>
        <a:p>
          <a:r>
            <a:rPr lang="pl-PL" b="0" i="0" baseline="0"/>
            <a:t>Ma w pełni ustaloną przewagę jednej ręki</a:t>
          </a:r>
          <a:endParaRPr lang="en-US"/>
        </a:p>
      </dgm:t>
    </dgm:pt>
    <dgm:pt modelId="{ABC7E7FB-35B9-4CD1-B7C9-BA3B75D782AE}" type="parTrans" cxnId="{21067F61-2C88-4A13-A23F-2488FE349749}">
      <dgm:prSet/>
      <dgm:spPr/>
      <dgm:t>
        <a:bodyPr/>
        <a:lstStyle/>
        <a:p>
          <a:endParaRPr lang="en-US"/>
        </a:p>
      </dgm:t>
    </dgm:pt>
    <dgm:pt modelId="{B7D08942-928E-4D2E-8D45-4F88E8AB9F80}" type="sibTrans" cxnId="{21067F61-2C88-4A13-A23F-2488FE349749}">
      <dgm:prSet/>
      <dgm:spPr/>
      <dgm:t>
        <a:bodyPr/>
        <a:lstStyle/>
        <a:p>
          <a:endParaRPr lang="en-US"/>
        </a:p>
      </dgm:t>
    </dgm:pt>
    <dgm:pt modelId="{ECD4FD86-CFF4-479E-BFB7-958C64DFA53E}">
      <dgm:prSet/>
      <dgm:spPr/>
      <dgm:t>
        <a:bodyPr/>
        <a:lstStyle/>
        <a:p>
          <a:r>
            <a:rPr lang="pl-PL" b="0" i="0" baseline="0"/>
            <a:t>Rysuje postać człowieka z wyodrębnionym tułowiem</a:t>
          </a:r>
          <a:endParaRPr lang="en-US"/>
        </a:p>
      </dgm:t>
    </dgm:pt>
    <dgm:pt modelId="{DE9AFC6B-7360-4F60-B846-49353F5F700E}" type="parTrans" cxnId="{9CCFD5A2-459F-4C9F-9F73-960C86139E52}">
      <dgm:prSet/>
      <dgm:spPr/>
      <dgm:t>
        <a:bodyPr/>
        <a:lstStyle/>
        <a:p>
          <a:endParaRPr lang="en-US"/>
        </a:p>
      </dgm:t>
    </dgm:pt>
    <dgm:pt modelId="{C0AA49A4-A2EE-4DBD-8736-A51A63DA10EA}" type="sibTrans" cxnId="{9CCFD5A2-459F-4C9F-9F73-960C86139E52}">
      <dgm:prSet/>
      <dgm:spPr/>
      <dgm:t>
        <a:bodyPr/>
        <a:lstStyle/>
        <a:p>
          <a:endParaRPr lang="en-US"/>
        </a:p>
      </dgm:t>
    </dgm:pt>
    <dgm:pt modelId="{271FA06E-7DA3-49FB-824F-7CE0D816D077}">
      <dgm:prSet/>
      <dgm:spPr/>
      <dgm:t>
        <a:bodyPr/>
        <a:lstStyle/>
        <a:p>
          <a:r>
            <a:rPr lang="pl-PL" b="0" i="0" baseline="0"/>
            <a:t>Kopiuje wszystkie figury geometryczne</a:t>
          </a:r>
          <a:endParaRPr lang="en-US"/>
        </a:p>
      </dgm:t>
    </dgm:pt>
    <dgm:pt modelId="{270867C4-D7B6-44FE-9CFD-439073DF7370}" type="parTrans" cxnId="{34A96F51-1BFF-4687-8C43-2674A2C72E94}">
      <dgm:prSet/>
      <dgm:spPr/>
      <dgm:t>
        <a:bodyPr/>
        <a:lstStyle/>
        <a:p>
          <a:endParaRPr lang="en-US"/>
        </a:p>
      </dgm:t>
    </dgm:pt>
    <dgm:pt modelId="{15C6DF55-DF8E-42FD-8E22-B5C859115F54}" type="sibTrans" cxnId="{34A96F51-1BFF-4687-8C43-2674A2C72E94}">
      <dgm:prSet/>
      <dgm:spPr/>
      <dgm:t>
        <a:bodyPr/>
        <a:lstStyle/>
        <a:p>
          <a:endParaRPr lang="en-US"/>
        </a:p>
      </dgm:t>
    </dgm:pt>
    <dgm:pt modelId="{FEB48393-8B81-42A5-9A7A-1D3347C258C2}">
      <dgm:prSet/>
      <dgm:spPr/>
      <dgm:t>
        <a:bodyPr/>
        <a:lstStyle/>
        <a:p>
          <a:r>
            <a:rPr lang="pl-PL" b="0" i="0" baseline="0"/>
            <a:t>Pisze po śladzie cyfry, litery</a:t>
          </a:r>
          <a:endParaRPr lang="en-US"/>
        </a:p>
      </dgm:t>
    </dgm:pt>
    <dgm:pt modelId="{77D1AC12-2644-4630-837B-BCB4E6DEB33C}" type="parTrans" cxnId="{F2727BDC-7FB6-44A8-B04F-2989921A2B01}">
      <dgm:prSet/>
      <dgm:spPr/>
      <dgm:t>
        <a:bodyPr/>
        <a:lstStyle/>
        <a:p>
          <a:endParaRPr lang="en-US"/>
        </a:p>
      </dgm:t>
    </dgm:pt>
    <dgm:pt modelId="{6A3F5B98-ED50-46EC-BC3D-B4FA56AE02DD}" type="sibTrans" cxnId="{F2727BDC-7FB6-44A8-B04F-2989921A2B01}">
      <dgm:prSet/>
      <dgm:spPr/>
      <dgm:t>
        <a:bodyPr/>
        <a:lstStyle/>
        <a:p>
          <a:endParaRPr lang="en-US"/>
        </a:p>
      </dgm:t>
    </dgm:pt>
    <dgm:pt modelId="{8432F420-D768-473D-BFF4-D74B96A9F0D6}" type="pres">
      <dgm:prSet presAssocID="{BFCA67C1-5E92-4AF5-83C6-20FAD1124DE2}" presName="vert0" presStyleCnt="0">
        <dgm:presLayoutVars>
          <dgm:dir/>
          <dgm:animOne val="branch"/>
          <dgm:animLvl val="lvl"/>
        </dgm:presLayoutVars>
      </dgm:prSet>
      <dgm:spPr/>
    </dgm:pt>
    <dgm:pt modelId="{63810FCD-8F15-4713-B852-52E0E4BD8A9D}" type="pres">
      <dgm:prSet presAssocID="{28301EFE-CAC2-4E97-9481-5C1EB7C51D60}" presName="thickLine" presStyleLbl="alignNode1" presStyleIdx="0" presStyleCnt="8"/>
      <dgm:spPr/>
    </dgm:pt>
    <dgm:pt modelId="{7AFE38CB-E6F5-472A-AF45-FE957F07F084}" type="pres">
      <dgm:prSet presAssocID="{28301EFE-CAC2-4E97-9481-5C1EB7C51D60}" presName="horz1" presStyleCnt="0"/>
      <dgm:spPr/>
    </dgm:pt>
    <dgm:pt modelId="{87E98FE2-5E84-4823-AB7C-2562B2ECA3D0}" type="pres">
      <dgm:prSet presAssocID="{28301EFE-CAC2-4E97-9481-5C1EB7C51D60}" presName="tx1" presStyleLbl="revTx" presStyleIdx="0" presStyleCnt="8"/>
      <dgm:spPr/>
    </dgm:pt>
    <dgm:pt modelId="{F6CE61F9-9201-404A-9515-BA3465B66798}" type="pres">
      <dgm:prSet presAssocID="{28301EFE-CAC2-4E97-9481-5C1EB7C51D60}" presName="vert1" presStyleCnt="0"/>
      <dgm:spPr/>
    </dgm:pt>
    <dgm:pt modelId="{9DA55CE4-61ED-4015-9682-134CBF7BA121}" type="pres">
      <dgm:prSet presAssocID="{C0626E51-8C74-43BC-8A3E-8A6AE0BB0872}" presName="thickLine" presStyleLbl="alignNode1" presStyleIdx="1" presStyleCnt="8"/>
      <dgm:spPr/>
    </dgm:pt>
    <dgm:pt modelId="{5E52DDD8-F596-4F6B-B9BA-C85218E0BC0E}" type="pres">
      <dgm:prSet presAssocID="{C0626E51-8C74-43BC-8A3E-8A6AE0BB0872}" presName="horz1" presStyleCnt="0"/>
      <dgm:spPr/>
    </dgm:pt>
    <dgm:pt modelId="{F9490D59-CFA6-41ED-9994-BD2CD0E57044}" type="pres">
      <dgm:prSet presAssocID="{C0626E51-8C74-43BC-8A3E-8A6AE0BB0872}" presName="tx1" presStyleLbl="revTx" presStyleIdx="1" presStyleCnt="8"/>
      <dgm:spPr/>
    </dgm:pt>
    <dgm:pt modelId="{11D94462-0B63-4AB7-AC71-B5E79A932D89}" type="pres">
      <dgm:prSet presAssocID="{C0626E51-8C74-43BC-8A3E-8A6AE0BB0872}" presName="vert1" presStyleCnt="0"/>
      <dgm:spPr/>
    </dgm:pt>
    <dgm:pt modelId="{759A14D0-4364-4AF8-BE81-B1FEA9F2631A}" type="pres">
      <dgm:prSet presAssocID="{16EF2AEB-92FF-42B5-9D4F-A06CE0A1DC45}" presName="thickLine" presStyleLbl="alignNode1" presStyleIdx="2" presStyleCnt="8"/>
      <dgm:spPr/>
    </dgm:pt>
    <dgm:pt modelId="{B9AF5F23-CA1F-40C7-8FEF-D0B3C87BC934}" type="pres">
      <dgm:prSet presAssocID="{16EF2AEB-92FF-42B5-9D4F-A06CE0A1DC45}" presName="horz1" presStyleCnt="0"/>
      <dgm:spPr/>
    </dgm:pt>
    <dgm:pt modelId="{D358BF99-71C3-4268-9579-1BACB0D3AB19}" type="pres">
      <dgm:prSet presAssocID="{16EF2AEB-92FF-42B5-9D4F-A06CE0A1DC45}" presName="tx1" presStyleLbl="revTx" presStyleIdx="2" presStyleCnt="8"/>
      <dgm:spPr/>
    </dgm:pt>
    <dgm:pt modelId="{E61C6A63-88C5-452B-B67E-C8FA2A4A1892}" type="pres">
      <dgm:prSet presAssocID="{16EF2AEB-92FF-42B5-9D4F-A06CE0A1DC45}" presName="vert1" presStyleCnt="0"/>
      <dgm:spPr/>
    </dgm:pt>
    <dgm:pt modelId="{9FCE9B84-23C4-4C86-B509-0EFDD07B2247}" type="pres">
      <dgm:prSet presAssocID="{19CA350F-A8FD-4D7B-8686-B18E511963F7}" presName="thickLine" presStyleLbl="alignNode1" presStyleIdx="3" presStyleCnt="8"/>
      <dgm:spPr/>
    </dgm:pt>
    <dgm:pt modelId="{D2423D20-78BC-4E88-8921-E8BFDEA499D2}" type="pres">
      <dgm:prSet presAssocID="{19CA350F-A8FD-4D7B-8686-B18E511963F7}" presName="horz1" presStyleCnt="0"/>
      <dgm:spPr/>
    </dgm:pt>
    <dgm:pt modelId="{35B6E01B-6A33-44AD-9FE1-2922B240C5AD}" type="pres">
      <dgm:prSet presAssocID="{19CA350F-A8FD-4D7B-8686-B18E511963F7}" presName="tx1" presStyleLbl="revTx" presStyleIdx="3" presStyleCnt="8"/>
      <dgm:spPr/>
    </dgm:pt>
    <dgm:pt modelId="{6D49B3F5-DC23-46CA-B5AE-E4BAFDC9571B}" type="pres">
      <dgm:prSet presAssocID="{19CA350F-A8FD-4D7B-8686-B18E511963F7}" presName="vert1" presStyleCnt="0"/>
      <dgm:spPr/>
    </dgm:pt>
    <dgm:pt modelId="{C3B40ECD-A6ED-48B5-A32C-C9BA8C4E0F97}" type="pres">
      <dgm:prSet presAssocID="{8A404D4C-C2F9-4A8E-BAD6-E7843603E377}" presName="thickLine" presStyleLbl="alignNode1" presStyleIdx="4" presStyleCnt="8"/>
      <dgm:spPr/>
    </dgm:pt>
    <dgm:pt modelId="{4AD6269F-9CAB-4460-8B6D-1FB30E39F12B}" type="pres">
      <dgm:prSet presAssocID="{8A404D4C-C2F9-4A8E-BAD6-E7843603E377}" presName="horz1" presStyleCnt="0"/>
      <dgm:spPr/>
    </dgm:pt>
    <dgm:pt modelId="{6C9FC8E9-A0C6-410B-9E67-4AECA3F361EB}" type="pres">
      <dgm:prSet presAssocID="{8A404D4C-C2F9-4A8E-BAD6-E7843603E377}" presName="tx1" presStyleLbl="revTx" presStyleIdx="4" presStyleCnt="8"/>
      <dgm:spPr/>
    </dgm:pt>
    <dgm:pt modelId="{929E2CEC-6CF6-435D-8FD2-4DCE97769E32}" type="pres">
      <dgm:prSet presAssocID="{8A404D4C-C2F9-4A8E-BAD6-E7843603E377}" presName="vert1" presStyleCnt="0"/>
      <dgm:spPr/>
    </dgm:pt>
    <dgm:pt modelId="{EC7A380B-BF7D-4C35-B90D-1C846F240654}" type="pres">
      <dgm:prSet presAssocID="{ECD4FD86-CFF4-479E-BFB7-958C64DFA53E}" presName="thickLine" presStyleLbl="alignNode1" presStyleIdx="5" presStyleCnt="8"/>
      <dgm:spPr/>
    </dgm:pt>
    <dgm:pt modelId="{CBEA362F-A38A-4B80-8B19-B31BA08D7E17}" type="pres">
      <dgm:prSet presAssocID="{ECD4FD86-CFF4-479E-BFB7-958C64DFA53E}" presName="horz1" presStyleCnt="0"/>
      <dgm:spPr/>
    </dgm:pt>
    <dgm:pt modelId="{5DF0EBCB-949D-45F6-8CD3-73190DE82C72}" type="pres">
      <dgm:prSet presAssocID="{ECD4FD86-CFF4-479E-BFB7-958C64DFA53E}" presName="tx1" presStyleLbl="revTx" presStyleIdx="5" presStyleCnt="8"/>
      <dgm:spPr/>
    </dgm:pt>
    <dgm:pt modelId="{B45F0E49-5443-48FA-A7DD-92606F0D7F4F}" type="pres">
      <dgm:prSet presAssocID="{ECD4FD86-CFF4-479E-BFB7-958C64DFA53E}" presName="vert1" presStyleCnt="0"/>
      <dgm:spPr/>
    </dgm:pt>
    <dgm:pt modelId="{092A67BA-E793-4592-8358-D5E0A79F55C0}" type="pres">
      <dgm:prSet presAssocID="{271FA06E-7DA3-49FB-824F-7CE0D816D077}" presName="thickLine" presStyleLbl="alignNode1" presStyleIdx="6" presStyleCnt="8"/>
      <dgm:spPr/>
    </dgm:pt>
    <dgm:pt modelId="{51F93FF6-856C-4DA7-A9B8-274CCFA6B71D}" type="pres">
      <dgm:prSet presAssocID="{271FA06E-7DA3-49FB-824F-7CE0D816D077}" presName="horz1" presStyleCnt="0"/>
      <dgm:spPr/>
    </dgm:pt>
    <dgm:pt modelId="{B3B557F1-47EF-4A1C-8D0F-222D6F23637D}" type="pres">
      <dgm:prSet presAssocID="{271FA06E-7DA3-49FB-824F-7CE0D816D077}" presName="tx1" presStyleLbl="revTx" presStyleIdx="6" presStyleCnt="8"/>
      <dgm:spPr/>
    </dgm:pt>
    <dgm:pt modelId="{14B5F37E-42A3-40F1-9043-A2EB20DDD08C}" type="pres">
      <dgm:prSet presAssocID="{271FA06E-7DA3-49FB-824F-7CE0D816D077}" presName="vert1" presStyleCnt="0"/>
      <dgm:spPr/>
    </dgm:pt>
    <dgm:pt modelId="{8814BFF0-3F9F-49B9-9C62-8FF901B02E47}" type="pres">
      <dgm:prSet presAssocID="{FEB48393-8B81-42A5-9A7A-1D3347C258C2}" presName="thickLine" presStyleLbl="alignNode1" presStyleIdx="7" presStyleCnt="8"/>
      <dgm:spPr/>
    </dgm:pt>
    <dgm:pt modelId="{8B286369-918B-4870-8A8C-F78AEA16DC85}" type="pres">
      <dgm:prSet presAssocID="{FEB48393-8B81-42A5-9A7A-1D3347C258C2}" presName="horz1" presStyleCnt="0"/>
      <dgm:spPr/>
    </dgm:pt>
    <dgm:pt modelId="{8E233992-E553-4FC5-A0FA-9310211A8BDE}" type="pres">
      <dgm:prSet presAssocID="{FEB48393-8B81-42A5-9A7A-1D3347C258C2}" presName="tx1" presStyleLbl="revTx" presStyleIdx="7" presStyleCnt="8"/>
      <dgm:spPr/>
    </dgm:pt>
    <dgm:pt modelId="{720E99F1-1199-4741-97D2-7DCD107D0FFD}" type="pres">
      <dgm:prSet presAssocID="{FEB48393-8B81-42A5-9A7A-1D3347C258C2}" presName="vert1" presStyleCnt="0"/>
      <dgm:spPr/>
    </dgm:pt>
  </dgm:ptLst>
  <dgm:cxnLst>
    <dgm:cxn modelId="{0CDC2111-F7F8-4243-9A5D-DBBD10B91E37}" type="presOf" srcId="{16EF2AEB-92FF-42B5-9D4F-A06CE0A1DC45}" destId="{D358BF99-71C3-4268-9579-1BACB0D3AB19}" srcOrd="0" destOrd="0" presId="urn:microsoft.com/office/officeart/2008/layout/LinedList"/>
    <dgm:cxn modelId="{21E4DB11-1DE9-4430-8223-0B254B5C87CE}" type="presOf" srcId="{FEB48393-8B81-42A5-9A7A-1D3347C258C2}" destId="{8E233992-E553-4FC5-A0FA-9310211A8BDE}" srcOrd="0" destOrd="0" presId="urn:microsoft.com/office/officeart/2008/layout/LinedList"/>
    <dgm:cxn modelId="{C2503E60-C775-4768-A5F0-5BC1697C24BC}" srcId="{BFCA67C1-5E92-4AF5-83C6-20FAD1124DE2}" destId="{28301EFE-CAC2-4E97-9481-5C1EB7C51D60}" srcOrd="0" destOrd="0" parTransId="{6F278870-251B-4436-A3A6-BA5334789419}" sibTransId="{C328B703-FFE5-4889-B814-332207B4F32F}"/>
    <dgm:cxn modelId="{21067F61-2C88-4A13-A23F-2488FE349749}" srcId="{BFCA67C1-5E92-4AF5-83C6-20FAD1124DE2}" destId="{8A404D4C-C2F9-4A8E-BAD6-E7843603E377}" srcOrd="4" destOrd="0" parTransId="{ABC7E7FB-35B9-4CD1-B7C9-BA3B75D782AE}" sibTransId="{B7D08942-928E-4D2E-8D45-4F88E8AB9F80}"/>
    <dgm:cxn modelId="{69C1D862-E45F-4599-8C64-03D2E86C8B9A}" type="presOf" srcId="{271FA06E-7DA3-49FB-824F-7CE0D816D077}" destId="{B3B557F1-47EF-4A1C-8D0F-222D6F23637D}" srcOrd="0" destOrd="0" presId="urn:microsoft.com/office/officeart/2008/layout/LinedList"/>
    <dgm:cxn modelId="{34A96F51-1BFF-4687-8C43-2674A2C72E94}" srcId="{BFCA67C1-5E92-4AF5-83C6-20FAD1124DE2}" destId="{271FA06E-7DA3-49FB-824F-7CE0D816D077}" srcOrd="6" destOrd="0" parTransId="{270867C4-D7B6-44FE-9CFD-439073DF7370}" sibTransId="{15C6DF55-DF8E-42FD-8E22-B5C859115F54}"/>
    <dgm:cxn modelId="{4309CF52-8E9A-41B5-B59F-E3E0B633E01E}" type="presOf" srcId="{8A404D4C-C2F9-4A8E-BAD6-E7843603E377}" destId="{6C9FC8E9-A0C6-410B-9E67-4AECA3F361EB}" srcOrd="0" destOrd="0" presId="urn:microsoft.com/office/officeart/2008/layout/LinedList"/>
    <dgm:cxn modelId="{A5454854-DA0A-49E8-99BE-567724B63AF4}" srcId="{BFCA67C1-5E92-4AF5-83C6-20FAD1124DE2}" destId="{C0626E51-8C74-43BC-8A3E-8A6AE0BB0872}" srcOrd="1" destOrd="0" parTransId="{8E4400B3-6243-43F8-8EEF-6F180B3C72CD}" sibTransId="{774F0BF9-5BD7-474D-BC55-ECF34F1488EF}"/>
    <dgm:cxn modelId="{1DD30C55-BB24-42C0-AE39-CECF68CA0D57}" type="presOf" srcId="{BFCA67C1-5E92-4AF5-83C6-20FAD1124DE2}" destId="{8432F420-D768-473D-BFF4-D74B96A9F0D6}" srcOrd="0" destOrd="0" presId="urn:microsoft.com/office/officeart/2008/layout/LinedList"/>
    <dgm:cxn modelId="{388EBB7D-9E40-49B4-B02A-10F30D30CF92}" type="presOf" srcId="{C0626E51-8C74-43BC-8A3E-8A6AE0BB0872}" destId="{F9490D59-CFA6-41ED-9994-BD2CD0E57044}" srcOrd="0" destOrd="0" presId="urn:microsoft.com/office/officeart/2008/layout/LinedList"/>
    <dgm:cxn modelId="{DEF4ED8D-F578-4B6A-9F27-F83B9C345C37}" type="presOf" srcId="{19CA350F-A8FD-4D7B-8686-B18E511963F7}" destId="{35B6E01B-6A33-44AD-9FE1-2922B240C5AD}" srcOrd="0" destOrd="0" presId="urn:microsoft.com/office/officeart/2008/layout/LinedList"/>
    <dgm:cxn modelId="{D69A9496-56F1-4AB1-B6DA-745936CA02E5}" type="presOf" srcId="{28301EFE-CAC2-4E97-9481-5C1EB7C51D60}" destId="{87E98FE2-5E84-4823-AB7C-2562B2ECA3D0}" srcOrd="0" destOrd="0" presId="urn:microsoft.com/office/officeart/2008/layout/LinedList"/>
    <dgm:cxn modelId="{E5615AA2-5FF0-4722-857B-5C5A25943FA1}" srcId="{BFCA67C1-5E92-4AF5-83C6-20FAD1124DE2}" destId="{19CA350F-A8FD-4D7B-8686-B18E511963F7}" srcOrd="3" destOrd="0" parTransId="{68688AD2-2BEB-4AAB-B8C8-559E7B1A7E4E}" sibTransId="{32908A3A-1A79-4FD7-A700-84D7F2BED40E}"/>
    <dgm:cxn modelId="{9CCFD5A2-459F-4C9F-9F73-960C86139E52}" srcId="{BFCA67C1-5E92-4AF5-83C6-20FAD1124DE2}" destId="{ECD4FD86-CFF4-479E-BFB7-958C64DFA53E}" srcOrd="5" destOrd="0" parTransId="{DE9AFC6B-7360-4F60-B846-49353F5F700E}" sibTransId="{C0AA49A4-A2EE-4DBD-8736-A51A63DA10EA}"/>
    <dgm:cxn modelId="{7B3EB1CA-4DF6-4A52-8CA6-89199C98C233}" type="presOf" srcId="{ECD4FD86-CFF4-479E-BFB7-958C64DFA53E}" destId="{5DF0EBCB-949D-45F6-8CD3-73190DE82C72}" srcOrd="0" destOrd="0" presId="urn:microsoft.com/office/officeart/2008/layout/LinedList"/>
    <dgm:cxn modelId="{F2727BDC-7FB6-44A8-B04F-2989921A2B01}" srcId="{BFCA67C1-5E92-4AF5-83C6-20FAD1124DE2}" destId="{FEB48393-8B81-42A5-9A7A-1D3347C258C2}" srcOrd="7" destOrd="0" parTransId="{77D1AC12-2644-4630-837B-BCB4E6DEB33C}" sibTransId="{6A3F5B98-ED50-46EC-BC3D-B4FA56AE02DD}"/>
    <dgm:cxn modelId="{003D1DDE-88DA-4497-821D-0EAD8A79F85D}" srcId="{BFCA67C1-5E92-4AF5-83C6-20FAD1124DE2}" destId="{16EF2AEB-92FF-42B5-9D4F-A06CE0A1DC45}" srcOrd="2" destOrd="0" parTransId="{DB261CDC-418A-4AC4-9441-7E77711D7DB7}" sibTransId="{1D0D06C8-075F-4F0B-BE99-2EACFE58C24F}"/>
    <dgm:cxn modelId="{67079D10-0BE5-4E65-8D30-E8FE30D7E4BA}" type="presParOf" srcId="{8432F420-D768-473D-BFF4-D74B96A9F0D6}" destId="{63810FCD-8F15-4713-B852-52E0E4BD8A9D}" srcOrd="0" destOrd="0" presId="urn:microsoft.com/office/officeart/2008/layout/LinedList"/>
    <dgm:cxn modelId="{847175C3-7B2E-48CC-BBDC-E93B3B724E1D}" type="presParOf" srcId="{8432F420-D768-473D-BFF4-D74B96A9F0D6}" destId="{7AFE38CB-E6F5-472A-AF45-FE957F07F084}" srcOrd="1" destOrd="0" presId="urn:microsoft.com/office/officeart/2008/layout/LinedList"/>
    <dgm:cxn modelId="{F6E3EA49-DFAE-4877-89EC-968CA01F0C87}" type="presParOf" srcId="{7AFE38CB-E6F5-472A-AF45-FE957F07F084}" destId="{87E98FE2-5E84-4823-AB7C-2562B2ECA3D0}" srcOrd="0" destOrd="0" presId="urn:microsoft.com/office/officeart/2008/layout/LinedList"/>
    <dgm:cxn modelId="{A2B81802-89F0-4231-94C1-7F79E1A42ED1}" type="presParOf" srcId="{7AFE38CB-E6F5-472A-AF45-FE957F07F084}" destId="{F6CE61F9-9201-404A-9515-BA3465B66798}" srcOrd="1" destOrd="0" presId="urn:microsoft.com/office/officeart/2008/layout/LinedList"/>
    <dgm:cxn modelId="{A5A1370E-E37F-4298-8342-34F08045E1BC}" type="presParOf" srcId="{8432F420-D768-473D-BFF4-D74B96A9F0D6}" destId="{9DA55CE4-61ED-4015-9682-134CBF7BA121}" srcOrd="2" destOrd="0" presId="urn:microsoft.com/office/officeart/2008/layout/LinedList"/>
    <dgm:cxn modelId="{D02C69A0-4E2D-4EDA-9E06-8D679A8FB5B6}" type="presParOf" srcId="{8432F420-D768-473D-BFF4-D74B96A9F0D6}" destId="{5E52DDD8-F596-4F6B-B9BA-C85218E0BC0E}" srcOrd="3" destOrd="0" presId="urn:microsoft.com/office/officeart/2008/layout/LinedList"/>
    <dgm:cxn modelId="{3F5733E4-76BC-4D96-AC71-25AD3DE50ABA}" type="presParOf" srcId="{5E52DDD8-F596-4F6B-B9BA-C85218E0BC0E}" destId="{F9490D59-CFA6-41ED-9994-BD2CD0E57044}" srcOrd="0" destOrd="0" presId="urn:microsoft.com/office/officeart/2008/layout/LinedList"/>
    <dgm:cxn modelId="{310B71B0-00CD-4031-BFA4-87AE461CB0AD}" type="presParOf" srcId="{5E52DDD8-F596-4F6B-B9BA-C85218E0BC0E}" destId="{11D94462-0B63-4AB7-AC71-B5E79A932D89}" srcOrd="1" destOrd="0" presId="urn:microsoft.com/office/officeart/2008/layout/LinedList"/>
    <dgm:cxn modelId="{B530CEC8-F71E-4D30-AE84-6F7D4F747953}" type="presParOf" srcId="{8432F420-D768-473D-BFF4-D74B96A9F0D6}" destId="{759A14D0-4364-4AF8-BE81-B1FEA9F2631A}" srcOrd="4" destOrd="0" presId="urn:microsoft.com/office/officeart/2008/layout/LinedList"/>
    <dgm:cxn modelId="{A0988703-83AF-4BDF-AF95-64F22F1C5114}" type="presParOf" srcId="{8432F420-D768-473D-BFF4-D74B96A9F0D6}" destId="{B9AF5F23-CA1F-40C7-8FEF-D0B3C87BC934}" srcOrd="5" destOrd="0" presId="urn:microsoft.com/office/officeart/2008/layout/LinedList"/>
    <dgm:cxn modelId="{8F7FF6C2-AC87-4736-9460-64E8E43B6CF5}" type="presParOf" srcId="{B9AF5F23-CA1F-40C7-8FEF-D0B3C87BC934}" destId="{D358BF99-71C3-4268-9579-1BACB0D3AB19}" srcOrd="0" destOrd="0" presId="urn:microsoft.com/office/officeart/2008/layout/LinedList"/>
    <dgm:cxn modelId="{1E831AD1-0EC0-4DD7-86E6-32C0712A6A17}" type="presParOf" srcId="{B9AF5F23-CA1F-40C7-8FEF-D0B3C87BC934}" destId="{E61C6A63-88C5-452B-B67E-C8FA2A4A1892}" srcOrd="1" destOrd="0" presId="urn:microsoft.com/office/officeart/2008/layout/LinedList"/>
    <dgm:cxn modelId="{1E293A8C-1A80-4987-B232-58FF0F2BFFD9}" type="presParOf" srcId="{8432F420-D768-473D-BFF4-D74B96A9F0D6}" destId="{9FCE9B84-23C4-4C86-B509-0EFDD07B2247}" srcOrd="6" destOrd="0" presId="urn:microsoft.com/office/officeart/2008/layout/LinedList"/>
    <dgm:cxn modelId="{6E0258A0-E20D-4D37-A2DC-13CE38532E17}" type="presParOf" srcId="{8432F420-D768-473D-BFF4-D74B96A9F0D6}" destId="{D2423D20-78BC-4E88-8921-E8BFDEA499D2}" srcOrd="7" destOrd="0" presId="urn:microsoft.com/office/officeart/2008/layout/LinedList"/>
    <dgm:cxn modelId="{3220B61F-B5E8-4A12-A5B0-6D7C47998811}" type="presParOf" srcId="{D2423D20-78BC-4E88-8921-E8BFDEA499D2}" destId="{35B6E01B-6A33-44AD-9FE1-2922B240C5AD}" srcOrd="0" destOrd="0" presId="urn:microsoft.com/office/officeart/2008/layout/LinedList"/>
    <dgm:cxn modelId="{B8E761AF-A17B-4EB4-B284-E3673AF99E43}" type="presParOf" srcId="{D2423D20-78BC-4E88-8921-E8BFDEA499D2}" destId="{6D49B3F5-DC23-46CA-B5AE-E4BAFDC9571B}" srcOrd="1" destOrd="0" presId="urn:microsoft.com/office/officeart/2008/layout/LinedList"/>
    <dgm:cxn modelId="{C627C2FE-83B0-412F-93B5-E5DCF8EE7302}" type="presParOf" srcId="{8432F420-D768-473D-BFF4-D74B96A9F0D6}" destId="{C3B40ECD-A6ED-48B5-A32C-C9BA8C4E0F97}" srcOrd="8" destOrd="0" presId="urn:microsoft.com/office/officeart/2008/layout/LinedList"/>
    <dgm:cxn modelId="{16780D1B-4E7D-4578-9DBF-C647A75F6C4D}" type="presParOf" srcId="{8432F420-D768-473D-BFF4-D74B96A9F0D6}" destId="{4AD6269F-9CAB-4460-8B6D-1FB30E39F12B}" srcOrd="9" destOrd="0" presId="urn:microsoft.com/office/officeart/2008/layout/LinedList"/>
    <dgm:cxn modelId="{3E0A3708-D10E-478A-944C-78CD01742ACE}" type="presParOf" srcId="{4AD6269F-9CAB-4460-8B6D-1FB30E39F12B}" destId="{6C9FC8E9-A0C6-410B-9E67-4AECA3F361EB}" srcOrd="0" destOrd="0" presId="urn:microsoft.com/office/officeart/2008/layout/LinedList"/>
    <dgm:cxn modelId="{667E51EA-DCBB-424D-A05F-6D2D6B124751}" type="presParOf" srcId="{4AD6269F-9CAB-4460-8B6D-1FB30E39F12B}" destId="{929E2CEC-6CF6-435D-8FD2-4DCE97769E32}" srcOrd="1" destOrd="0" presId="urn:microsoft.com/office/officeart/2008/layout/LinedList"/>
    <dgm:cxn modelId="{66298B73-0F5D-4DC3-BEB1-040D0FDDABAB}" type="presParOf" srcId="{8432F420-D768-473D-BFF4-D74B96A9F0D6}" destId="{EC7A380B-BF7D-4C35-B90D-1C846F240654}" srcOrd="10" destOrd="0" presId="urn:microsoft.com/office/officeart/2008/layout/LinedList"/>
    <dgm:cxn modelId="{B4D6995C-3479-459C-9AA0-FE591A78D51C}" type="presParOf" srcId="{8432F420-D768-473D-BFF4-D74B96A9F0D6}" destId="{CBEA362F-A38A-4B80-8B19-B31BA08D7E17}" srcOrd="11" destOrd="0" presId="urn:microsoft.com/office/officeart/2008/layout/LinedList"/>
    <dgm:cxn modelId="{9CFF6A74-497A-40D0-B327-7F1831D591BF}" type="presParOf" srcId="{CBEA362F-A38A-4B80-8B19-B31BA08D7E17}" destId="{5DF0EBCB-949D-45F6-8CD3-73190DE82C72}" srcOrd="0" destOrd="0" presId="urn:microsoft.com/office/officeart/2008/layout/LinedList"/>
    <dgm:cxn modelId="{99A54539-1CEC-4F21-ACF8-9CD78B21D007}" type="presParOf" srcId="{CBEA362F-A38A-4B80-8B19-B31BA08D7E17}" destId="{B45F0E49-5443-48FA-A7DD-92606F0D7F4F}" srcOrd="1" destOrd="0" presId="urn:microsoft.com/office/officeart/2008/layout/LinedList"/>
    <dgm:cxn modelId="{93D7AE52-BA78-4CF2-89D8-95F73302470C}" type="presParOf" srcId="{8432F420-D768-473D-BFF4-D74B96A9F0D6}" destId="{092A67BA-E793-4592-8358-D5E0A79F55C0}" srcOrd="12" destOrd="0" presId="urn:microsoft.com/office/officeart/2008/layout/LinedList"/>
    <dgm:cxn modelId="{78B8BB15-E0EB-41FB-881B-70138C36A80D}" type="presParOf" srcId="{8432F420-D768-473D-BFF4-D74B96A9F0D6}" destId="{51F93FF6-856C-4DA7-A9B8-274CCFA6B71D}" srcOrd="13" destOrd="0" presId="urn:microsoft.com/office/officeart/2008/layout/LinedList"/>
    <dgm:cxn modelId="{80A7D09C-CC43-4F80-A8A7-126DE6108687}" type="presParOf" srcId="{51F93FF6-856C-4DA7-A9B8-274CCFA6B71D}" destId="{B3B557F1-47EF-4A1C-8D0F-222D6F23637D}" srcOrd="0" destOrd="0" presId="urn:microsoft.com/office/officeart/2008/layout/LinedList"/>
    <dgm:cxn modelId="{223D475A-B186-422D-B103-E99A49DB59C1}" type="presParOf" srcId="{51F93FF6-856C-4DA7-A9B8-274CCFA6B71D}" destId="{14B5F37E-42A3-40F1-9043-A2EB20DDD08C}" srcOrd="1" destOrd="0" presId="urn:microsoft.com/office/officeart/2008/layout/LinedList"/>
    <dgm:cxn modelId="{C030998F-5396-4AF2-A88F-9837BF92B245}" type="presParOf" srcId="{8432F420-D768-473D-BFF4-D74B96A9F0D6}" destId="{8814BFF0-3F9F-49B9-9C62-8FF901B02E47}" srcOrd="14" destOrd="0" presId="urn:microsoft.com/office/officeart/2008/layout/LinedList"/>
    <dgm:cxn modelId="{5C3D3CF8-0688-44F4-96FA-5FDA49D3FFC8}" type="presParOf" srcId="{8432F420-D768-473D-BFF4-D74B96A9F0D6}" destId="{8B286369-918B-4870-8A8C-F78AEA16DC85}" srcOrd="15" destOrd="0" presId="urn:microsoft.com/office/officeart/2008/layout/LinedList"/>
    <dgm:cxn modelId="{8A7F32D4-02AB-454D-B607-9BDC2454C24A}" type="presParOf" srcId="{8B286369-918B-4870-8A8C-F78AEA16DC85}" destId="{8E233992-E553-4FC5-A0FA-9310211A8BDE}" srcOrd="0" destOrd="0" presId="urn:microsoft.com/office/officeart/2008/layout/LinedList"/>
    <dgm:cxn modelId="{C36FF91C-0CA3-4642-A454-4A90E585FA1B}" type="presParOf" srcId="{8B286369-918B-4870-8A8C-F78AEA16DC85}" destId="{720E99F1-1199-4741-97D2-7DCD107D0F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E07D8-3D32-4AB9-BD18-16A203B49A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7A4E71-3AC0-40B0-BF99-62CBA21CA664}">
      <dgm:prSet/>
      <dgm:spPr/>
      <dgm:t>
        <a:bodyPr/>
        <a:lstStyle/>
        <a:p>
          <a:r>
            <a:rPr lang="pl-PL" b="0" i="0" baseline="0"/>
            <a:t>Potrafi się przedstawić, wie gdzie mieszka, ile ma lat, zna imiona rodziców</a:t>
          </a:r>
          <a:endParaRPr lang="en-US"/>
        </a:p>
      </dgm:t>
    </dgm:pt>
    <dgm:pt modelId="{419ECFE4-EB90-47C5-ABA0-E930EB1CAD95}" type="parTrans" cxnId="{FD9E983B-A891-45D3-8E04-3754BE98C11F}">
      <dgm:prSet/>
      <dgm:spPr/>
      <dgm:t>
        <a:bodyPr/>
        <a:lstStyle/>
        <a:p>
          <a:endParaRPr lang="en-US"/>
        </a:p>
      </dgm:t>
    </dgm:pt>
    <dgm:pt modelId="{43EB93B6-7CE6-421C-9207-4CD06DBDF6E8}" type="sibTrans" cxnId="{FD9E983B-A891-45D3-8E04-3754BE98C11F}">
      <dgm:prSet/>
      <dgm:spPr/>
      <dgm:t>
        <a:bodyPr/>
        <a:lstStyle/>
        <a:p>
          <a:endParaRPr lang="en-US"/>
        </a:p>
      </dgm:t>
    </dgm:pt>
    <dgm:pt modelId="{2FC190B8-9FF2-49BC-B7DE-092ED5E5DE2A}">
      <dgm:prSet/>
      <dgm:spPr/>
      <dgm:t>
        <a:bodyPr/>
        <a:lstStyle/>
        <a:p>
          <a:r>
            <a:rPr lang="pl-PL" b="0" i="0" baseline="0"/>
            <a:t>Bawi się w zabawi przestrzegając prostych zasad</a:t>
          </a:r>
          <a:endParaRPr lang="en-US"/>
        </a:p>
      </dgm:t>
    </dgm:pt>
    <dgm:pt modelId="{B464EB5D-1D5E-4211-8DDF-47A0F396027D}" type="parTrans" cxnId="{93929860-3B6B-4A59-884C-2FA9B77173BE}">
      <dgm:prSet/>
      <dgm:spPr/>
      <dgm:t>
        <a:bodyPr/>
        <a:lstStyle/>
        <a:p>
          <a:endParaRPr lang="en-US"/>
        </a:p>
      </dgm:t>
    </dgm:pt>
    <dgm:pt modelId="{D1F2770B-0785-495C-ACC7-043096AE5F60}" type="sibTrans" cxnId="{93929860-3B6B-4A59-884C-2FA9B77173BE}">
      <dgm:prSet/>
      <dgm:spPr/>
      <dgm:t>
        <a:bodyPr/>
        <a:lstStyle/>
        <a:p>
          <a:endParaRPr lang="en-US"/>
        </a:p>
      </dgm:t>
    </dgm:pt>
    <dgm:pt modelId="{BDE56F9E-6065-4CDC-8280-835397DF4DAF}">
      <dgm:prSet/>
      <dgm:spPr/>
      <dgm:t>
        <a:bodyPr/>
        <a:lstStyle/>
        <a:p>
          <a:r>
            <a:rPr lang="pl-PL" b="0" i="0" baseline="0"/>
            <a:t>Wprowadza nowe emocje – zakłopotanie, duma, poczucie winy</a:t>
          </a:r>
          <a:endParaRPr lang="en-US"/>
        </a:p>
      </dgm:t>
    </dgm:pt>
    <dgm:pt modelId="{4E243844-FDAB-4C50-AA20-6748A20D8A9D}" type="parTrans" cxnId="{14F09B59-A578-4D53-A655-B473C8964FA9}">
      <dgm:prSet/>
      <dgm:spPr/>
      <dgm:t>
        <a:bodyPr/>
        <a:lstStyle/>
        <a:p>
          <a:endParaRPr lang="en-US"/>
        </a:p>
      </dgm:t>
    </dgm:pt>
    <dgm:pt modelId="{0E7EC7A8-4A96-4A6B-8227-F6D5D1D94B75}" type="sibTrans" cxnId="{14F09B59-A578-4D53-A655-B473C8964FA9}">
      <dgm:prSet/>
      <dgm:spPr/>
      <dgm:t>
        <a:bodyPr/>
        <a:lstStyle/>
        <a:p>
          <a:endParaRPr lang="en-US"/>
        </a:p>
      </dgm:t>
    </dgm:pt>
    <dgm:pt modelId="{D4689F82-0983-42D4-965B-BEA96CF53E09}">
      <dgm:prSet/>
      <dgm:spPr/>
      <dgm:t>
        <a:bodyPr/>
        <a:lstStyle/>
        <a:p>
          <a:r>
            <a:rPr lang="pl-PL" b="0" i="0" baseline="0"/>
            <a:t>Ma napady złości po których może mieć poczucie winy</a:t>
          </a:r>
          <a:endParaRPr lang="en-US"/>
        </a:p>
      </dgm:t>
    </dgm:pt>
    <dgm:pt modelId="{A537DC20-5EEF-4451-87EB-F74EF18BBFFD}" type="parTrans" cxnId="{3396FEC3-07B2-4C38-9111-EBA47B2664F6}">
      <dgm:prSet/>
      <dgm:spPr/>
      <dgm:t>
        <a:bodyPr/>
        <a:lstStyle/>
        <a:p>
          <a:endParaRPr lang="en-US"/>
        </a:p>
      </dgm:t>
    </dgm:pt>
    <dgm:pt modelId="{707213C8-2583-4F4F-A6B0-0C48531DC0EA}" type="sibTrans" cxnId="{3396FEC3-07B2-4C38-9111-EBA47B2664F6}">
      <dgm:prSet/>
      <dgm:spPr/>
      <dgm:t>
        <a:bodyPr/>
        <a:lstStyle/>
        <a:p>
          <a:endParaRPr lang="en-US"/>
        </a:p>
      </dgm:t>
    </dgm:pt>
    <dgm:pt modelId="{66D0EF84-0A6F-42AD-91F2-5177EF839129}">
      <dgm:prSet/>
      <dgm:spPr/>
      <dgm:t>
        <a:bodyPr/>
        <a:lstStyle/>
        <a:p>
          <a:r>
            <a:rPr lang="pl-PL" b="0" i="0" baseline="0"/>
            <a:t>Rozumie znaczenie błędu i przeprosin</a:t>
          </a:r>
          <a:endParaRPr lang="en-US"/>
        </a:p>
      </dgm:t>
    </dgm:pt>
    <dgm:pt modelId="{4F607205-F66F-459C-B52B-B3241488FC62}" type="parTrans" cxnId="{8BF0AD0C-5FD5-4382-8D3A-405792C393EF}">
      <dgm:prSet/>
      <dgm:spPr/>
      <dgm:t>
        <a:bodyPr/>
        <a:lstStyle/>
        <a:p>
          <a:endParaRPr lang="en-US"/>
        </a:p>
      </dgm:t>
    </dgm:pt>
    <dgm:pt modelId="{521CC855-6EE5-44D9-807D-005ABAE35247}" type="sibTrans" cxnId="{8BF0AD0C-5FD5-4382-8D3A-405792C393EF}">
      <dgm:prSet/>
      <dgm:spPr/>
      <dgm:t>
        <a:bodyPr/>
        <a:lstStyle/>
        <a:p>
          <a:endParaRPr lang="en-US"/>
        </a:p>
      </dgm:t>
    </dgm:pt>
    <dgm:pt modelId="{CBA6A6B5-353F-4FBB-A8E9-4FCA1AA40CEF}">
      <dgm:prSet/>
      <dgm:spPr/>
      <dgm:t>
        <a:bodyPr/>
        <a:lstStyle/>
        <a:p>
          <a:r>
            <a:rPr lang="pl-PL" b="0" i="0" baseline="0"/>
            <a:t>Chętnie bawi się i współdziała z innymi dziećmi, ma swoich ulubionych kolegów, zna ich imiona</a:t>
          </a:r>
          <a:endParaRPr lang="en-US"/>
        </a:p>
      </dgm:t>
    </dgm:pt>
    <dgm:pt modelId="{6443532F-1CFB-4B26-A483-02C9B9175C0B}" type="parTrans" cxnId="{FC9FF456-FB2E-4D29-A459-6FAC36B10050}">
      <dgm:prSet/>
      <dgm:spPr/>
      <dgm:t>
        <a:bodyPr/>
        <a:lstStyle/>
        <a:p>
          <a:endParaRPr lang="en-US"/>
        </a:p>
      </dgm:t>
    </dgm:pt>
    <dgm:pt modelId="{2E05B1BC-43C1-487B-A95C-0C7F096811E9}" type="sibTrans" cxnId="{FC9FF456-FB2E-4D29-A459-6FAC36B10050}">
      <dgm:prSet/>
      <dgm:spPr/>
      <dgm:t>
        <a:bodyPr/>
        <a:lstStyle/>
        <a:p>
          <a:endParaRPr lang="en-US"/>
        </a:p>
      </dgm:t>
    </dgm:pt>
    <dgm:pt modelId="{05D71770-738D-432B-BC34-1911D879A89A}" type="pres">
      <dgm:prSet presAssocID="{C30E07D8-3D32-4AB9-BD18-16A203B49A6D}" presName="vert0" presStyleCnt="0">
        <dgm:presLayoutVars>
          <dgm:dir/>
          <dgm:animOne val="branch"/>
          <dgm:animLvl val="lvl"/>
        </dgm:presLayoutVars>
      </dgm:prSet>
      <dgm:spPr/>
    </dgm:pt>
    <dgm:pt modelId="{5564C4DD-1D33-4B27-AF61-4820AF984FD4}" type="pres">
      <dgm:prSet presAssocID="{FB7A4E71-3AC0-40B0-BF99-62CBA21CA664}" presName="thickLine" presStyleLbl="alignNode1" presStyleIdx="0" presStyleCnt="6"/>
      <dgm:spPr/>
    </dgm:pt>
    <dgm:pt modelId="{EA726336-1456-4ADE-9B1D-C7016DADDD3A}" type="pres">
      <dgm:prSet presAssocID="{FB7A4E71-3AC0-40B0-BF99-62CBA21CA664}" presName="horz1" presStyleCnt="0"/>
      <dgm:spPr/>
    </dgm:pt>
    <dgm:pt modelId="{17FDC6B1-B69A-493A-8E02-C43F76D3EBC1}" type="pres">
      <dgm:prSet presAssocID="{FB7A4E71-3AC0-40B0-BF99-62CBA21CA664}" presName="tx1" presStyleLbl="revTx" presStyleIdx="0" presStyleCnt="6"/>
      <dgm:spPr/>
    </dgm:pt>
    <dgm:pt modelId="{F184E701-A8F4-49E5-97F2-F477DA627FCC}" type="pres">
      <dgm:prSet presAssocID="{FB7A4E71-3AC0-40B0-BF99-62CBA21CA664}" presName="vert1" presStyleCnt="0"/>
      <dgm:spPr/>
    </dgm:pt>
    <dgm:pt modelId="{9A890CA4-42FF-4D16-B2B9-BC362F9D9BC0}" type="pres">
      <dgm:prSet presAssocID="{2FC190B8-9FF2-49BC-B7DE-092ED5E5DE2A}" presName="thickLine" presStyleLbl="alignNode1" presStyleIdx="1" presStyleCnt="6"/>
      <dgm:spPr/>
    </dgm:pt>
    <dgm:pt modelId="{7994BD45-B330-4DD5-BAB1-A0EC78884C4B}" type="pres">
      <dgm:prSet presAssocID="{2FC190B8-9FF2-49BC-B7DE-092ED5E5DE2A}" presName="horz1" presStyleCnt="0"/>
      <dgm:spPr/>
    </dgm:pt>
    <dgm:pt modelId="{942B767A-9C8F-45BF-8AED-F9BA0DDA08CB}" type="pres">
      <dgm:prSet presAssocID="{2FC190B8-9FF2-49BC-B7DE-092ED5E5DE2A}" presName="tx1" presStyleLbl="revTx" presStyleIdx="1" presStyleCnt="6"/>
      <dgm:spPr/>
    </dgm:pt>
    <dgm:pt modelId="{A128B7D6-9078-4893-95A3-D3A5769A23C3}" type="pres">
      <dgm:prSet presAssocID="{2FC190B8-9FF2-49BC-B7DE-092ED5E5DE2A}" presName="vert1" presStyleCnt="0"/>
      <dgm:spPr/>
    </dgm:pt>
    <dgm:pt modelId="{E58CC5CF-F8C8-4794-9B02-967FA205ECE6}" type="pres">
      <dgm:prSet presAssocID="{BDE56F9E-6065-4CDC-8280-835397DF4DAF}" presName="thickLine" presStyleLbl="alignNode1" presStyleIdx="2" presStyleCnt="6"/>
      <dgm:spPr/>
    </dgm:pt>
    <dgm:pt modelId="{8B2614F0-C222-4DD5-9C23-777AFF2FB9A3}" type="pres">
      <dgm:prSet presAssocID="{BDE56F9E-6065-4CDC-8280-835397DF4DAF}" presName="horz1" presStyleCnt="0"/>
      <dgm:spPr/>
    </dgm:pt>
    <dgm:pt modelId="{F44D2E5B-A644-497D-A035-DEBAA61864EA}" type="pres">
      <dgm:prSet presAssocID="{BDE56F9E-6065-4CDC-8280-835397DF4DAF}" presName="tx1" presStyleLbl="revTx" presStyleIdx="2" presStyleCnt="6"/>
      <dgm:spPr/>
    </dgm:pt>
    <dgm:pt modelId="{A6BDC4B1-9689-4EE6-BFB8-85AFFF97F7B3}" type="pres">
      <dgm:prSet presAssocID="{BDE56F9E-6065-4CDC-8280-835397DF4DAF}" presName="vert1" presStyleCnt="0"/>
      <dgm:spPr/>
    </dgm:pt>
    <dgm:pt modelId="{B4F50C36-BF5F-4056-BA15-D50C9CAE1A8A}" type="pres">
      <dgm:prSet presAssocID="{D4689F82-0983-42D4-965B-BEA96CF53E09}" presName="thickLine" presStyleLbl="alignNode1" presStyleIdx="3" presStyleCnt="6"/>
      <dgm:spPr/>
    </dgm:pt>
    <dgm:pt modelId="{071DACC4-4F8C-4847-BA9D-BDDFE593F4D4}" type="pres">
      <dgm:prSet presAssocID="{D4689F82-0983-42D4-965B-BEA96CF53E09}" presName="horz1" presStyleCnt="0"/>
      <dgm:spPr/>
    </dgm:pt>
    <dgm:pt modelId="{D0FEED60-DE64-4C2B-B509-9292FBC63E8B}" type="pres">
      <dgm:prSet presAssocID="{D4689F82-0983-42D4-965B-BEA96CF53E09}" presName="tx1" presStyleLbl="revTx" presStyleIdx="3" presStyleCnt="6"/>
      <dgm:spPr/>
    </dgm:pt>
    <dgm:pt modelId="{854494A3-26BD-46E9-AE62-4EDB63EA4B57}" type="pres">
      <dgm:prSet presAssocID="{D4689F82-0983-42D4-965B-BEA96CF53E09}" presName="vert1" presStyleCnt="0"/>
      <dgm:spPr/>
    </dgm:pt>
    <dgm:pt modelId="{3EBE61EA-0A32-4E26-A6D2-F418F88973E4}" type="pres">
      <dgm:prSet presAssocID="{66D0EF84-0A6F-42AD-91F2-5177EF839129}" presName="thickLine" presStyleLbl="alignNode1" presStyleIdx="4" presStyleCnt="6"/>
      <dgm:spPr/>
    </dgm:pt>
    <dgm:pt modelId="{B56F04C6-63A9-450E-AA95-BB854B8D63A4}" type="pres">
      <dgm:prSet presAssocID="{66D0EF84-0A6F-42AD-91F2-5177EF839129}" presName="horz1" presStyleCnt="0"/>
      <dgm:spPr/>
    </dgm:pt>
    <dgm:pt modelId="{5B2EC47B-6D13-4CED-BCE0-D8ABD19AB77A}" type="pres">
      <dgm:prSet presAssocID="{66D0EF84-0A6F-42AD-91F2-5177EF839129}" presName="tx1" presStyleLbl="revTx" presStyleIdx="4" presStyleCnt="6"/>
      <dgm:spPr/>
    </dgm:pt>
    <dgm:pt modelId="{8E336341-BBA0-4767-84CE-9D323E4AAD1E}" type="pres">
      <dgm:prSet presAssocID="{66D0EF84-0A6F-42AD-91F2-5177EF839129}" presName="vert1" presStyleCnt="0"/>
      <dgm:spPr/>
    </dgm:pt>
    <dgm:pt modelId="{5B39C07A-033B-42D0-A2A4-CA0FAC9979FC}" type="pres">
      <dgm:prSet presAssocID="{CBA6A6B5-353F-4FBB-A8E9-4FCA1AA40CEF}" presName="thickLine" presStyleLbl="alignNode1" presStyleIdx="5" presStyleCnt="6"/>
      <dgm:spPr/>
    </dgm:pt>
    <dgm:pt modelId="{1FFCA96B-6EED-4B03-A932-3B50810C5996}" type="pres">
      <dgm:prSet presAssocID="{CBA6A6B5-353F-4FBB-A8E9-4FCA1AA40CEF}" presName="horz1" presStyleCnt="0"/>
      <dgm:spPr/>
    </dgm:pt>
    <dgm:pt modelId="{E609F656-B3F6-456B-8CE2-14AA317EDDFC}" type="pres">
      <dgm:prSet presAssocID="{CBA6A6B5-353F-4FBB-A8E9-4FCA1AA40CEF}" presName="tx1" presStyleLbl="revTx" presStyleIdx="5" presStyleCnt="6"/>
      <dgm:spPr/>
    </dgm:pt>
    <dgm:pt modelId="{1485C812-7346-4EF5-938E-E011155A6AF0}" type="pres">
      <dgm:prSet presAssocID="{CBA6A6B5-353F-4FBB-A8E9-4FCA1AA40CEF}" presName="vert1" presStyleCnt="0"/>
      <dgm:spPr/>
    </dgm:pt>
  </dgm:ptLst>
  <dgm:cxnLst>
    <dgm:cxn modelId="{8BF0AD0C-5FD5-4382-8D3A-405792C393EF}" srcId="{C30E07D8-3D32-4AB9-BD18-16A203B49A6D}" destId="{66D0EF84-0A6F-42AD-91F2-5177EF839129}" srcOrd="4" destOrd="0" parTransId="{4F607205-F66F-459C-B52B-B3241488FC62}" sibTransId="{521CC855-6EE5-44D9-807D-005ABAE35247}"/>
    <dgm:cxn modelId="{FD9E983B-A891-45D3-8E04-3754BE98C11F}" srcId="{C30E07D8-3D32-4AB9-BD18-16A203B49A6D}" destId="{FB7A4E71-3AC0-40B0-BF99-62CBA21CA664}" srcOrd="0" destOrd="0" parTransId="{419ECFE4-EB90-47C5-ABA0-E930EB1CAD95}" sibTransId="{43EB93B6-7CE6-421C-9207-4CD06DBDF6E8}"/>
    <dgm:cxn modelId="{700DFE3C-4912-4A72-91DD-D484A4E75376}" type="presOf" srcId="{FB7A4E71-3AC0-40B0-BF99-62CBA21CA664}" destId="{17FDC6B1-B69A-493A-8E02-C43F76D3EBC1}" srcOrd="0" destOrd="0" presId="urn:microsoft.com/office/officeart/2008/layout/LinedList"/>
    <dgm:cxn modelId="{93929860-3B6B-4A59-884C-2FA9B77173BE}" srcId="{C30E07D8-3D32-4AB9-BD18-16A203B49A6D}" destId="{2FC190B8-9FF2-49BC-B7DE-092ED5E5DE2A}" srcOrd="1" destOrd="0" parTransId="{B464EB5D-1D5E-4211-8DDF-47A0F396027D}" sibTransId="{D1F2770B-0785-495C-ACC7-043096AE5F60}"/>
    <dgm:cxn modelId="{BD549263-FAFF-4C11-9B21-DC82F16EF1B3}" type="presOf" srcId="{CBA6A6B5-353F-4FBB-A8E9-4FCA1AA40CEF}" destId="{E609F656-B3F6-456B-8CE2-14AA317EDDFC}" srcOrd="0" destOrd="0" presId="urn:microsoft.com/office/officeart/2008/layout/LinedList"/>
    <dgm:cxn modelId="{FC9FF456-FB2E-4D29-A459-6FAC36B10050}" srcId="{C30E07D8-3D32-4AB9-BD18-16A203B49A6D}" destId="{CBA6A6B5-353F-4FBB-A8E9-4FCA1AA40CEF}" srcOrd="5" destOrd="0" parTransId="{6443532F-1CFB-4B26-A483-02C9B9175C0B}" sibTransId="{2E05B1BC-43C1-487B-A95C-0C7F096811E9}"/>
    <dgm:cxn modelId="{C34AF676-414E-4965-A631-20DFD45AD642}" type="presOf" srcId="{D4689F82-0983-42D4-965B-BEA96CF53E09}" destId="{D0FEED60-DE64-4C2B-B509-9292FBC63E8B}" srcOrd="0" destOrd="0" presId="urn:microsoft.com/office/officeart/2008/layout/LinedList"/>
    <dgm:cxn modelId="{14F09B59-A578-4D53-A655-B473C8964FA9}" srcId="{C30E07D8-3D32-4AB9-BD18-16A203B49A6D}" destId="{BDE56F9E-6065-4CDC-8280-835397DF4DAF}" srcOrd="2" destOrd="0" parTransId="{4E243844-FDAB-4C50-AA20-6748A20D8A9D}" sibTransId="{0E7EC7A8-4A96-4A6B-8227-F6D5D1D94B75}"/>
    <dgm:cxn modelId="{B4565B5A-573F-4FC4-96FB-DE9CECC0860E}" type="presOf" srcId="{C30E07D8-3D32-4AB9-BD18-16A203B49A6D}" destId="{05D71770-738D-432B-BC34-1911D879A89A}" srcOrd="0" destOrd="0" presId="urn:microsoft.com/office/officeart/2008/layout/LinedList"/>
    <dgm:cxn modelId="{A6B3EA9C-4A55-42BE-9044-F8727A100D05}" type="presOf" srcId="{BDE56F9E-6065-4CDC-8280-835397DF4DAF}" destId="{F44D2E5B-A644-497D-A035-DEBAA61864EA}" srcOrd="0" destOrd="0" presId="urn:microsoft.com/office/officeart/2008/layout/LinedList"/>
    <dgm:cxn modelId="{C17776AA-61B0-40D0-81F2-2141A5A0AFD9}" type="presOf" srcId="{2FC190B8-9FF2-49BC-B7DE-092ED5E5DE2A}" destId="{942B767A-9C8F-45BF-8AED-F9BA0DDA08CB}" srcOrd="0" destOrd="0" presId="urn:microsoft.com/office/officeart/2008/layout/LinedList"/>
    <dgm:cxn modelId="{3396FEC3-07B2-4C38-9111-EBA47B2664F6}" srcId="{C30E07D8-3D32-4AB9-BD18-16A203B49A6D}" destId="{D4689F82-0983-42D4-965B-BEA96CF53E09}" srcOrd="3" destOrd="0" parTransId="{A537DC20-5EEF-4451-87EB-F74EF18BBFFD}" sibTransId="{707213C8-2583-4F4F-A6B0-0C48531DC0EA}"/>
    <dgm:cxn modelId="{A6D90EE0-0355-4E0E-9004-22FCAB5F8FEF}" type="presOf" srcId="{66D0EF84-0A6F-42AD-91F2-5177EF839129}" destId="{5B2EC47B-6D13-4CED-BCE0-D8ABD19AB77A}" srcOrd="0" destOrd="0" presId="urn:microsoft.com/office/officeart/2008/layout/LinedList"/>
    <dgm:cxn modelId="{259D52C0-0A48-4ED9-86ED-9E169B15E7B5}" type="presParOf" srcId="{05D71770-738D-432B-BC34-1911D879A89A}" destId="{5564C4DD-1D33-4B27-AF61-4820AF984FD4}" srcOrd="0" destOrd="0" presId="urn:microsoft.com/office/officeart/2008/layout/LinedList"/>
    <dgm:cxn modelId="{62295CC0-CC3B-428E-9701-A46D8F5EC5AE}" type="presParOf" srcId="{05D71770-738D-432B-BC34-1911D879A89A}" destId="{EA726336-1456-4ADE-9B1D-C7016DADDD3A}" srcOrd="1" destOrd="0" presId="urn:microsoft.com/office/officeart/2008/layout/LinedList"/>
    <dgm:cxn modelId="{315AA0CA-B13E-461A-9312-B8B8C3484E58}" type="presParOf" srcId="{EA726336-1456-4ADE-9B1D-C7016DADDD3A}" destId="{17FDC6B1-B69A-493A-8E02-C43F76D3EBC1}" srcOrd="0" destOrd="0" presId="urn:microsoft.com/office/officeart/2008/layout/LinedList"/>
    <dgm:cxn modelId="{2BEECE43-F81B-46D9-BE49-EE6D7688FDE6}" type="presParOf" srcId="{EA726336-1456-4ADE-9B1D-C7016DADDD3A}" destId="{F184E701-A8F4-49E5-97F2-F477DA627FCC}" srcOrd="1" destOrd="0" presId="urn:microsoft.com/office/officeart/2008/layout/LinedList"/>
    <dgm:cxn modelId="{D0CD7F6E-912F-45A8-B4F7-A227E925DBD3}" type="presParOf" srcId="{05D71770-738D-432B-BC34-1911D879A89A}" destId="{9A890CA4-42FF-4D16-B2B9-BC362F9D9BC0}" srcOrd="2" destOrd="0" presId="urn:microsoft.com/office/officeart/2008/layout/LinedList"/>
    <dgm:cxn modelId="{60873671-70C2-47C3-B6F4-BDEAC86B2256}" type="presParOf" srcId="{05D71770-738D-432B-BC34-1911D879A89A}" destId="{7994BD45-B330-4DD5-BAB1-A0EC78884C4B}" srcOrd="3" destOrd="0" presId="urn:microsoft.com/office/officeart/2008/layout/LinedList"/>
    <dgm:cxn modelId="{92A391B5-A710-45FC-AA4E-9EEF0316D17D}" type="presParOf" srcId="{7994BD45-B330-4DD5-BAB1-A0EC78884C4B}" destId="{942B767A-9C8F-45BF-8AED-F9BA0DDA08CB}" srcOrd="0" destOrd="0" presId="urn:microsoft.com/office/officeart/2008/layout/LinedList"/>
    <dgm:cxn modelId="{8E6AA3A1-2F69-4804-BB39-319C56B9D36E}" type="presParOf" srcId="{7994BD45-B330-4DD5-BAB1-A0EC78884C4B}" destId="{A128B7D6-9078-4893-95A3-D3A5769A23C3}" srcOrd="1" destOrd="0" presId="urn:microsoft.com/office/officeart/2008/layout/LinedList"/>
    <dgm:cxn modelId="{5357BEB3-B88B-4A3B-A516-F1B0B7DFC69B}" type="presParOf" srcId="{05D71770-738D-432B-BC34-1911D879A89A}" destId="{E58CC5CF-F8C8-4794-9B02-967FA205ECE6}" srcOrd="4" destOrd="0" presId="urn:microsoft.com/office/officeart/2008/layout/LinedList"/>
    <dgm:cxn modelId="{21E06D97-9251-42FC-A902-48A23A57CF0A}" type="presParOf" srcId="{05D71770-738D-432B-BC34-1911D879A89A}" destId="{8B2614F0-C222-4DD5-9C23-777AFF2FB9A3}" srcOrd="5" destOrd="0" presId="urn:microsoft.com/office/officeart/2008/layout/LinedList"/>
    <dgm:cxn modelId="{32D64FD7-649E-4F79-8EFC-42665DC838CF}" type="presParOf" srcId="{8B2614F0-C222-4DD5-9C23-777AFF2FB9A3}" destId="{F44D2E5B-A644-497D-A035-DEBAA61864EA}" srcOrd="0" destOrd="0" presId="urn:microsoft.com/office/officeart/2008/layout/LinedList"/>
    <dgm:cxn modelId="{6A42D878-4B40-4A39-A84D-D1BDF44898A4}" type="presParOf" srcId="{8B2614F0-C222-4DD5-9C23-777AFF2FB9A3}" destId="{A6BDC4B1-9689-4EE6-BFB8-85AFFF97F7B3}" srcOrd="1" destOrd="0" presId="urn:microsoft.com/office/officeart/2008/layout/LinedList"/>
    <dgm:cxn modelId="{E7DF9E0C-0497-4F84-A0DD-0B1C13EDB3F3}" type="presParOf" srcId="{05D71770-738D-432B-BC34-1911D879A89A}" destId="{B4F50C36-BF5F-4056-BA15-D50C9CAE1A8A}" srcOrd="6" destOrd="0" presId="urn:microsoft.com/office/officeart/2008/layout/LinedList"/>
    <dgm:cxn modelId="{890279EF-1C06-4635-AF82-9A206ECFDA98}" type="presParOf" srcId="{05D71770-738D-432B-BC34-1911D879A89A}" destId="{071DACC4-4F8C-4847-BA9D-BDDFE593F4D4}" srcOrd="7" destOrd="0" presId="urn:microsoft.com/office/officeart/2008/layout/LinedList"/>
    <dgm:cxn modelId="{C994075F-0D5F-44E8-ABBE-4B80E9B727A0}" type="presParOf" srcId="{071DACC4-4F8C-4847-BA9D-BDDFE593F4D4}" destId="{D0FEED60-DE64-4C2B-B509-9292FBC63E8B}" srcOrd="0" destOrd="0" presId="urn:microsoft.com/office/officeart/2008/layout/LinedList"/>
    <dgm:cxn modelId="{D78726FB-30BA-4E4D-B807-9E1569237268}" type="presParOf" srcId="{071DACC4-4F8C-4847-BA9D-BDDFE593F4D4}" destId="{854494A3-26BD-46E9-AE62-4EDB63EA4B57}" srcOrd="1" destOrd="0" presId="urn:microsoft.com/office/officeart/2008/layout/LinedList"/>
    <dgm:cxn modelId="{D93A260D-E77C-4BD7-BEA3-246A82035407}" type="presParOf" srcId="{05D71770-738D-432B-BC34-1911D879A89A}" destId="{3EBE61EA-0A32-4E26-A6D2-F418F88973E4}" srcOrd="8" destOrd="0" presId="urn:microsoft.com/office/officeart/2008/layout/LinedList"/>
    <dgm:cxn modelId="{E8C7EA68-5922-4EB7-A6B7-C9900B3116B9}" type="presParOf" srcId="{05D71770-738D-432B-BC34-1911D879A89A}" destId="{B56F04C6-63A9-450E-AA95-BB854B8D63A4}" srcOrd="9" destOrd="0" presId="urn:microsoft.com/office/officeart/2008/layout/LinedList"/>
    <dgm:cxn modelId="{F681A2AD-71B4-4FCF-B868-315D0847EF96}" type="presParOf" srcId="{B56F04C6-63A9-450E-AA95-BB854B8D63A4}" destId="{5B2EC47B-6D13-4CED-BCE0-D8ABD19AB77A}" srcOrd="0" destOrd="0" presId="urn:microsoft.com/office/officeart/2008/layout/LinedList"/>
    <dgm:cxn modelId="{7900CF12-E130-4C9A-B171-7E5D3B3FB58E}" type="presParOf" srcId="{B56F04C6-63A9-450E-AA95-BB854B8D63A4}" destId="{8E336341-BBA0-4767-84CE-9D323E4AAD1E}" srcOrd="1" destOrd="0" presId="urn:microsoft.com/office/officeart/2008/layout/LinedList"/>
    <dgm:cxn modelId="{3ED2F7AC-F30C-4442-B343-2468F0E9AE65}" type="presParOf" srcId="{05D71770-738D-432B-BC34-1911D879A89A}" destId="{5B39C07A-033B-42D0-A2A4-CA0FAC9979FC}" srcOrd="10" destOrd="0" presId="urn:microsoft.com/office/officeart/2008/layout/LinedList"/>
    <dgm:cxn modelId="{C5C7FBF8-10F1-4959-8042-30F68C161DD6}" type="presParOf" srcId="{05D71770-738D-432B-BC34-1911D879A89A}" destId="{1FFCA96B-6EED-4B03-A932-3B50810C5996}" srcOrd="11" destOrd="0" presId="urn:microsoft.com/office/officeart/2008/layout/LinedList"/>
    <dgm:cxn modelId="{C961873A-8779-4100-8962-5682CDE8F7C2}" type="presParOf" srcId="{1FFCA96B-6EED-4B03-A932-3B50810C5996}" destId="{E609F656-B3F6-456B-8CE2-14AA317EDDFC}" srcOrd="0" destOrd="0" presId="urn:microsoft.com/office/officeart/2008/layout/LinedList"/>
    <dgm:cxn modelId="{11D7655E-EAB3-4725-B5EA-11957AB2EC62}" type="presParOf" srcId="{1FFCA96B-6EED-4B03-A932-3B50810C5996}" destId="{1485C812-7346-4EF5-938E-E011155A6A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458EA-6488-4A7B-A03B-B59050F810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B7D511-B21D-481C-A8DD-8B3703C7514A}">
      <dgm:prSet/>
      <dgm:spPr/>
      <dgm:t>
        <a:bodyPr/>
        <a:lstStyle/>
        <a:p>
          <a:r>
            <a:rPr lang="pl-PL" b="0" i="0" baseline="0"/>
            <a:t>Tworzy zdania z 6-8 słów</a:t>
          </a:r>
          <a:endParaRPr lang="en-US"/>
        </a:p>
      </dgm:t>
    </dgm:pt>
    <dgm:pt modelId="{BFBE22E1-FF8A-4729-98EE-5E311469CBB6}" type="parTrans" cxnId="{D059F03F-B344-4438-AB65-E4160BD89219}">
      <dgm:prSet/>
      <dgm:spPr/>
      <dgm:t>
        <a:bodyPr/>
        <a:lstStyle/>
        <a:p>
          <a:endParaRPr lang="en-US"/>
        </a:p>
      </dgm:t>
    </dgm:pt>
    <dgm:pt modelId="{9C2C9C48-FBD3-4A9A-B053-68D92231569E}" type="sibTrans" cxnId="{D059F03F-B344-4438-AB65-E4160BD89219}">
      <dgm:prSet/>
      <dgm:spPr/>
      <dgm:t>
        <a:bodyPr/>
        <a:lstStyle/>
        <a:p>
          <a:endParaRPr lang="en-US"/>
        </a:p>
      </dgm:t>
    </dgm:pt>
    <dgm:pt modelId="{949A5BB1-2BC6-4470-A253-FEB427F0A059}">
      <dgm:prSet/>
      <dgm:spPr/>
      <dgm:t>
        <a:bodyPr/>
        <a:lstStyle/>
        <a:p>
          <a:r>
            <a:rPr lang="pl-PL" b="0" i="0" baseline="0"/>
            <a:t>Zna ok. 2000 słów</a:t>
          </a:r>
          <a:endParaRPr lang="en-US"/>
        </a:p>
      </dgm:t>
    </dgm:pt>
    <dgm:pt modelId="{D3DFFA84-E903-4110-8F32-9038DF47603B}" type="parTrans" cxnId="{4B34D708-BDE6-43FA-9C14-FA8CAC8B7727}">
      <dgm:prSet/>
      <dgm:spPr/>
      <dgm:t>
        <a:bodyPr/>
        <a:lstStyle/>
        <a:p>
          <a:endParaRPr lang="en-US"/>
        </a:p>
      </dgm:t>
    </dgm:pt>
    <dgm:pt modelId="{508DBA15-B3DD-4278-BB80-016C9E068180}" type="sibTrans" cxnId="{4B34D708-BDE6-43FA-9C14-FA8CAC8B7727}">
      <dgm:prSet/>
      <dgm:spPr/>
      <dgm:t>
        <a:bodyPr/>
        <a:lstStyle/>
        <a:p>
          <a:endParaRPr lang="en-US"/>
        </a:p>
      </dgm:t>
    </dgm:pt>
    <dgm:pt modelId="{FED7998E-8407-4312-AED6-F7E2D0BC3E75}">
      <dgm:prSet/>
      <dgm:spPr/>
      <dgm:t>
        <a:bodyPr/>
        <a:lstStyle/>
        <a:p>
          <a:r>
            <a:rPr lang="pl-PL" b="0" i="0" baseline="0"/>
            <a:t>W wypowiedziach używa argumentów</a:t>
          </a:r>
          <a:endParaRPr lang="en-US"/>
        </a:p>
      </dgm:t>
    </dgm:pt>
    <dgm:pt modelId="{BFCCA311-28AD-41B3-ACD0-7EA6C7614F19}" type="parTrans" cxnId="{B8E34CB2-040B-459F-BEFA-FA2A41A65E30}">
      <dgm:prSet/>
      <dgm:spPr/>
      <dgm:t>
        <a:bodyPr/>
        <a:lstStyle/>
        <a:p>
          <a:endParaRPr lang="en-US"/>
        </a:p>
      </dgm:t>
    </dgm:pt>
    <dgm:pt modelId="{7D7B24CC-0596-49F2-A267-A24B8CA01B06}" type="sibTrans" cxnId="{B8E34CB2-040B-459F-BEFA-FA2A41A65E30}">
      <dgm:prSet/>
      <dgm:spPr/>
      <dgm:t>
        <a:bodyPr/>
        <a:lstStyle/>
        <a:p>
          <a:endParaRPr lang="en-US"/>
        </a:p>
      </dgm:t>
    </dgm:pt>
    <dgm:pt modelId="{89A3D3E7-7CE1-4BC4-8C62-D711BE72F6DD}">
      <dgm:prSet/>
      <dgm:spPr/>
      <dgm:t>
        <a:bodyPr/>
        <a:lstStyle/>
        <a:p>
          <a:r>
            <a:rPr lang="pl-PL" b="0" i="0" baseline="0"/>
            <a:t>Stosuje w wypowiedziach spójniki, liczebniki porządkowe</a:t>
          </a:r>
          <a:endParaRPr lang="en-US"/>
        </a:p>
      </dgm:t>
    </dgm:pt>
    <dgm:pt modelId="{B581A5F1-E459-4238-A4DD-86693494EBE2}" type="parTrans" cxnId="{E44DA200-0B16-4649-B7C7-D8A858475FA3}">
      <dgm:prSet/>
      <dgm:spPr/>
      <dgm:t>
        <a:bodyPr/>
        <a:lstStyle/>
        <a:p>
          <a:endParaRPr lang="en-US"/>
        </a:p>
      </dgm:t>
    </dgm:pt>
    <dgm:pt modelId="{198CF5AC-DA9B-4928-A1EE-A9E809AFA7A3}" type="sibTrans" cxnId="{E44DA200-0B16-4649-B7C7-D8A858475FA3}">
      <dgm:prSet/>
      <dgm:spPr/>
      <dgm:t>
        <a:bodyPr/>
        <a:lstStyle/>
        <a:p>
          <a:endParaRPr lang="en-US"/>
        </a:p>
      </dgm:t>
    </dgm:pt>
    <dgm:pt modelId="{A61D5DFD-74B5-4A48-AAA9-6F8FE507DA6B}">
      <dgm:prSet/>
      <dgm:spPr/>
      <dgm:t>
        <a:bodyPr/>
        <a:lstStyle/>
        <a:p>
          <a:r>
            <a:rPr lang="pl-PL" b="0" i="0" baseline="0"/>
            <a:t>Wymawia głoski szeregu szumiącego</a:t>
          </a:r>
          <a:endParaRPr lang="en-US"/>
        </a:p>
      </dgm:t>
    </dgm:pt>
    <dgm:pt modelId="{3EB1C359-2541-48BB-8173-4DC3C8282E88}" type="parTrans" cxnId="{2D492B6E-90FB-461B-A946-1644087A2D72}">
      <dgm:prSet/>
      <dgm:spPr/>
      <dgm:t>
        <a:bodyPr/>
        <a:lstStyle/>
        <a:p>
          <a:endParaRPr lang="en-US"/>
        </a:p>
      </dgm:t>
    </dgm:pt>
    <dgm:pt modelId="{1E9EF14F-1664-4492-835D-ABF8FE564B03}" type="sibTrans" cxnId="{2D492B6E-90FB-461B-A946-1644087A2D72}">
      <dgm:prSet/>
      <dgm:spPr/>
      <dgm:t>
        <a:bodyPr/>
        <a:lstStyle/>
        <a:p>
          <a:endParaRPr lang="en-US"/>
        </a:p>
      </dgm:t>
    </dgm:pt>
    <dgm:pt modelId="{CB94F906-A289-48AA-9C4C-E61560461FFC}" type="pres">
      <dgm:prSet presAssocID="{1DC458EA-6488-4A7B-A03B-B59050F81000}" presName="vert0" presStyleCnt="0">
        <dgm:presLayoutVars>
          <dgm:dir/>
          <dgm:animOne val="branch"/>
          <dgm:animLvl val="lvl"/>
        </dgm:presLayoutVars>
      </dgm:prSet>
      <dgm:spPr/>
    </dgm:pt>
    <dgm:pt modelId="{52058918-D778-4B6C-B507-598EA7836919}" type="pres">
      <dgm:prSet presAssocID="{67B7D511-B21D-481C-A8DD-8B3703C7514A}" presName="thickLine" presStyleLbl="alignNode1" presStyleIdx="0" presStyleCnt="5"/>
      <dgm:spPr/>
    </dgm:pt>
    <dgm:pt modelId="{8A2A834A-5742-47F9-B9D6-FDF37DECFF8D}" type="pres">
      <dgm:prSet presAssocID="{67B7D511-B21D-481C-A8DD-8B3703C7514A}" presName="horz1" presStyleCnt="0"/>
      <dgm:spPr/>
    </dgm:pt>
    <dgm:pt modelId="{09E0BF32-1F42-4A6B-BA34-83FEBC833621}" type="pres">
      <dgm:prSet presAssocID="{67B7D511-B21D-481C-A8DD-8B3703C7514A}" presName="tx1" presStyleLbl="revTx" presStyleIdx="0" presStyleCnt="5"/>
      <dgm:spPr/>
    </dgm:pt>
    <dgm:pt modelId="{F1106A5E-09A6-4A99-844E-0BF5DAE82541}" type="pres">
      <dgm:prSet presAssocID="{67B7D511-B21D-481C-A8DD-8B3703C7514A}" presName="vert1" presStyleCnt="0"/>
      <dgm:spPr/>
    </dgm:pt>
    <dgm:pt modelId="{38EC3599-624E-4328-BF46-8F67CCFE9C48}" type="pres">
      <dgm:prSet presAssocID="{949A5BB1-2BC6-4470-A253-FEB427F0A059}" presName="thickLine" presStyleLbl="alignNode1" presStyleIdx="1" presStyleCnt="5"/>
      <dgm:spPr/>
    </dgm:pt>
    <dgm:pt modelId="{A42F12AB-4BBC-4DBC-A3E8-F0FC12245172}" type="pres">
      <dgm:prSet presAssocID="{949A5BB1-2BC6-4470-A253-FEB427F0A059}" presName="horz1" presStyleCnt="0"/>
      <dgm:spPr/>
    </dgm:pt>
    <dgm:pt modelId="{00DBDC69-9F4C-4CCF-A3A6-01B5E0D73651}" type="pres">
      <dgm:prSet presAssocID="{949A5BB1-2BC6-4470-A253-FEB427F0A059}" presName="tx1" presStyleLbl="revTx" presStyleIdx="1" presStyleCnt="5"/>
      <dgm:spPr/>
    </dgm:pt>
    <dgm:pt modelId="{EDFE608D-1E4D-4763-B079-1FF15B8F1710}" type="pres">
      <dgm:prSet presAssocID="{949A5BB1-2BC6-4470-A253-FEB427F0A059}" presName="vert1" presStyleCnt="0"/>
      <dgm:spPr/>
    </dgm:pt>
    <dgm:pt modelId="{2661C1DE-F231-4F08-B0C5-42AFC16F22C4}" type="pres">
      <dgm:prSet presAssocID="{FED7998E-8407-4312-AED6-F7E2D0BC3E75}" presName="thickLine" presStyleLbl="alignNode1" presStyleIdx="2" presStyleCnt="5"/>
      <dgm:spPr/>
    </dgm:pt>
    <dgm:pt modelId="{2563FCEB-EF9C-4096-B0F4-734A0834241D}" type="pres">
      <dgm:prSet presAssocID="{FED7998E-8407-4312-AED6-F7E2D0BC3E75}" presName="horz1" presStyleCnt="0"/>
      <dgm:spPr/>
    </dgm:pt>
    <dgm:pt modelId="{FC556088-4F0C-49C6-90FD-64D9BCEEB8B4}" type="pres">
      <dgm:prSet presAssocID="{FED7998E-8407-4312-AED6-F7E2D0BC3E75}" presName="tx1" presStyleLbl="revTx" presStyleIdx="2" presStyleCnt="5"/>
      <dgm:spPr/>
    </dgm:pt>
    <dgm:pt modelId="{EFA8A46D-DC23-4063-9E9F-07284301E8DF}" type="pres">
      <dgm:prSet presAssocID="{FED7998E-8407-4312-AED6-F7E2D0BC3E75}" presName="vert1" presStyleCnt="0"/>
      <dgm:spPr/>
    </dgm:pt>
    <dgm:pt modelId="{B8CF55E8-9421-46C6-8058-FB0651880F9D}" type="pres">
      <dgm:prSet presAssocID="{89A3D3E7-7CE1-4BC4-8C62-D711BE72F6DD}" presName="thickLine" presStyleLbl="alignNode1" presStyleIdx="3" presStyleCnt="5"/>
      <dgm:spPr/>
    </dgm:pt>
    <dgm:pt modelId="{96AF2270-CE6C-4120-9B26-9E2DFD3F571C}" type="pres">
      <dgm:prSet presAssocID="{89A3D3E7-7CE1-4BC4-8C62-D711BE72F6DD}" presName="horz1" presStyleCnt="0"/>
      <dgm:spPr/>
    </dgm:pt>
    <dgm:pt modelId="{89B25D07-C16D-4B80-80F7-974598A9CA64}" type="pres">
      <dgm:prSet presAssocID="{89A3D3E7-7CE1-4BC4-8C62-D711BE72F6DD}" presName="tx1" presStyleLbl="revTx" presStyleIdx="3" presStyleCnt="5"/>
      <dgm:spPr/>
    </dgm:pt>
    <dgm:pt modelId="{BC08A031-E74A-41A3-A512-AE1DE71327CB}" type="pres">
      <dgm:prSet presAssocID="{89A3D3E7-7CE1-4BC4-8C62-D711BE72F6DD}" presName="vert1" presStyleCnt="0"/>
      <dgm:spPr/>
    </dgm:pt>
    <dgm:pt modelId="{4643B69F-0483-4AAD-9CEB-B7934A209B1F}" type="pres">
      <dgm:prSet presAssocID="{A61D5DFD-74B5-4A48-AAA9-6F8FE507DA6B}" presName="thickLine" presStyleLbl="alignNode1" presStyleIdx="4" presStyleCnt="5"/>
      <dgm:spPr/>
    </dgm:pt>
    <dgm:pt modelId="{64DD754F-7CB1-4C8B-B7BE-EA43D2CAFA52}" type="pres">
      <dgm:prSet presAssocID="{A61D5DFD-74B5-4A48-AAA9-6F8FE507DA6B}" presName="horz1" presStyleCnt="0"/>
      <dgm:spPr/>
    </dgm:pt>
    <dgm:pt modelId="{59CEAB4E-F90F-480E-A50A-5B496DE7BCFA}" type="pres">
      <dgm:prSet presAssocID="{A61D5DFD-74B5-4A48-AAA9-6F8FE507DA6B}" presName="tx1" presStyleLbl="revTx" presStyleIdx="4" presStyleCnt="5"/>
      <dgm:spPr/>
    </dgm:pt>
    <dgm:pt modelId="{FFEEB344-4783-477E-A9F2-F3B4498A7F61}" type="pres">
      <dgm:prSet presAssocID="{A61D5DFD-74B5-4A48-AAA9-6F8FE507DA6B}" presName="vert1" presStyleCnt="0"/>
      <dgm:spPr/>
    </dgm:pt>
  </dgm:ptLst>
  <dgm:cxnLst>
    <dgm:cxn modelId="{E44DA200-0B16-4649-B7C7-D8A858475FA3}" srcId="{1DC458EA-6488-4A7B-A03B-B59050F81000}" destId="{89A3D3E7-7CE1-4BC4-8C62-D711BE72F6DD}" srcOrd="3" destOrd="0" parTransId="{B581A5F1-E459-4238-A4DD-86693494EBE2}" sibTransId="{198CF5AC-DA9B-4928-A1EE-A9E809AFA7A3}"/>
    <dgm:cxn modelId="{4B34D708-BDE6-43FA-9C14-FA8CAC8B7727}" srcId="{1DC458EA-6488-4A7B-A03B-B59050F81000}" destId="{949A5BB1-2BC6-4470-A253-FEB427F0A059}" srcOrd="1" destOrd="0" parTransId="{D3DFFA84-E903-4110-8F32-9038DF47603B}" sibTransId="{508DBA15-B3DD-4278-BB80-016C9E068180}"/>
    <dgm:cxn modelId="{55E43709-E26E-4420-B5DB-25FD65808440}" type="presOf" srcId="{FED7998E-8407-4312-AED6-F7E2D0BC3E75}" destId="{FC556088-4F0C-49C6-90FD-64D9BCEEB8B4}" srcOrd="0" destOrd="0" presId="urn:microsoft.com/office/officeart/2008/layout/LinedList"/>
    <dgm:cxn modelId="{D059F03F-B344-4438-AB65-E4160BD89219}" srcId="{1DC458EA-6488-4A7B-A03B-B59050F81000}" destId="{67B7D511-B21D-481C-A8DD-8B3703C7514A}" srcOrd="0" destOrd="0" parTransId="{BFBE22E1-FF8A-4729-98EE-5E311469CBB6}" sibTransId="{9C2C9C48-FBD3-4A9A-B053-68D92231569E}"/>
    <dgm:cxn modelId="{2D492B6E-90FB-461B-A946-1644087A2D72}" srcId="{1DC458EA-6488-4A7B-A03B-B59050F81000}" destId="{A61D5DFD-74B5-4A48-AAA9-6F8FE507DA6B}" srcOrd="4" destOrd="0" parTransId="{3EB1C359-2541-48BB-8173-4DC3C8282E88}" sibTransId="{1E9EF14F-1664-4492-835D-ABF8FE564B03}"/>
    <dgm:cxn modelId="{4629BA72-CE38-4E18-8F62-A8AB366C723C}" type="presOf" srcId="{949A5BB1-2BC6-4470-A253-FEB427F0A059}" destId="{00DBDC69-9F4C-4CCF-A3A6-01B5E0D73651}" srcOrd="0" destOrd="0" presId="urn:microsoft.com/office/officeart/2008/layout/LinedList"/>
    <dgm:cxn modelId="{B8E34CB2-040B-459F-BEFA-FA2A41A65E30}" srcId="{1DC458EA-6488-4A7B-A03B-B59050F81000}" destId="{FED7998E-8407-4312-AED6-F7E2D0BC3E75}" srcOrd="2" destOrd="0" parTransId="{BFCCA311-28AD-41B3-ACD0-7EA6C7614F19}" sibTransId="{7D7B24CC-0596-49F2-A267-A24B8CA01B06}"/>
    <dgm:cxn modelId="{FE7898C7-FD0D-43E8-A47B-FF2EAAD85DA9}" type="presOf" srcId="{89A3D3E7-7CE1-4BC4-8C62-D711BE72F6DD}" destId="{89B25D07-C16D-4B80-80F7-974598A9CA64}" srcOrd="0" destOrd="0" presId="urn:microsoft.com/office/officeart/2008/layout/LinedList"/>
    <dgm:cxn modelId="{C4757ADD-75C6-40A0-BAD0-D8CBD1A582D4}" type="presOf" srcId="{A61D5DFD-74B5-4A48-AAA9-6F8FE507DA6B}" destId="{59CEAB4E-F90F-480E-A50A-5B496DE7BCFA}" srcOrd="0" destOrd="0" presId="urn:microsoft.com/office/officeart/2008/layout/LinedList"/>
    <dgm:cxn modelId="{374698EF-56B5-4E80-9855-2061F98064CB}" type="presOf" srcId="{67B7D511-B21D-481C-A8DD-8B3703C7514A}" destId="{09E0BF32-1F42-4A6B-BA34-83FEBC833621}" srcOrd="0" destOrd="0" presId="urn:microsoft.com/office/officeart/2008/layout/LinedList"/>
    <dgm:cxn modelId="{A35B50F1-591E-4F16-BE78-5E295C5EC380}" type="presOf" srcId="{1DC458EA-6488-4A7B-A03B-B59050F81000}" destId="{CB94F906-A289-48AA-9C4C-E61560461FFC}" srcOrd="0" destOrd="0" presId="urn:microsoft.com/office/officeart/2008/layout/LinedList"/>
    <dgm:cxn modelId="{B3096182-A3B1-40D6-A040-EFE7A8A5830B}" type="presParOf" srcId="{CB94F906-A289-48AA-9C4C-E61560461FFC}" destId="{52058918-D778-4B6C-B507-598EA7836919}" srcOrd="0" destOrd="0" presId="urn:microsoft.com/office/officeart/2008/layout/LinedList"/>
    <dgm:cxn modelId="{C35D288D-A6DE-481D-A6C6-1B7E82F6550A}" type="presParOf" srcId="{CB94F906-A289-48AA-9C4C-E61560461FFC}" destId="{8A2A834A-5742-47F9-B9D6-FDF37DECFF8D}" srcOrd="1" destOrd="0" presId="urn:microsoft.com/office/officeart/2008/layout/LinedList"/>
    <dgm:cxn modelId="{2FE20F35-C796-4941-A489-7A891382CCF9}" type="presParOf" srcId="{8A2A834A-5742-47F9-B9D6-FDF37DECFF8D}" destId="{09E0BF32-1F42-4A6B-BA34-83FEBC833621}" srcOrd="0" destOrd="0" presId="urn:microsoft.com/office/officeart/2008/layout/LinedList"/>
    <dgm:cxn modelId="{223E9EC1-48DF-4313-80CA-B3D7276452AF}" type="presParOf" srcId="{8A2A834A-5742-47F9-B9D6-FDF37DECFF8D}" destId="{F1106A5E-09A6-4A99-844E-0BF5DAE82541}" srcOrd="1" destOrd="0" presId="urn:microsoft.com/office/officeart/2008/layout/LinedList"/>
    <dgm:cxn modelId="{3EFA69F5-0029-42A9-A426-96B7BC9A8D13}" type="presParOf" srcId="{CB94F906-A289-48AA-9C4C-E61560461FFC}" destId="{38EC3599-624E-4328-BF46-8F67CCFE9C48}" srcOrd="2" destOrd="0" presId="urn:microsoft.com/office/officeart/2008/layout/LinedList"/>
    <dgm:cxn modelId="{C20E2685-5B01-4AB3-91E3-7AAD2FE744E0}" type="presParOf" srcId="{CB94F906-A289-48AA-9C4C-E61560461FFC}" destId="{A42F12AB-4BBC-4DBC-A3E8-F0FC12245172}" srcOrd="3" destOrd="0" presId="urn:microsoft.com/office/officeart/2008/layout/LinedList"/>
    <dgm:cxn modelId="{4A63E29C-6088-4291-BBEC-54F2764A5D7D}" type="presParOf" srcId="{A42F12AB-4BBC-4DBC-A3E8-F0FC12245172}" destId="{00DBDC69-9F4C-4CCF-A3A6-01B5E0D73651}" srcOrd="0" destOrd="0" presId="urn:microsoft.com/office/officeart/2008/layout/LinedList"/>
    <dgm:cxn modelId="{596A738A-44E0-4A03-ACAE-813DD188332B}" type="presParOf" srcId="{A42F12AB-4BBC-4DBC-A3E8-F0FC12245172}" destId="{EDFE608D-1E4D-4763-B079-1FF15B8F1710}" srcOrd="1" destOrd="0" presId="urn:microsoft.com/office/officeart/2008/layout/LinedList"/>
    <dgm:cxn modelId="{39E2A28B-2ECA-473A-A35A-C0A8CFBBB6F2}" type="presParOf" srcId="{CB94F906-A289-48AA-9C4C-E61560461FFC}" destId="{2661C1DE-F231-4F08-B0C5-42AFC16F22C4}" srcOrd="4" destOrd="0" presId="urn:microsoft.com/office/officeart/2008/layout/LinedList"/>
    <dgm:cxn modelId="{E0222921-5244-43DA-B471-92DB18E610B6}" type="presParOf" srcId="{CB94F906-A289-48AA-9C4C-E61560461FFC}" destId="{2563FCEB-EF9C-4096-B0F4-734A0834241D}" srcOrd="5" destOrd="0" presId="urn:microsoft.com/office/officeart/2008/layout/LinedList"/>
    <dgm:cxn modelId="{544A2281-4488-43C9-B451-0C203E94B4E0}" type="presParOf" srcId="{2563FCEB-EF9C-4096-B0F4-734A0834241D}" destId="{FC556088-4F0C-49C6-90FD-64D9BCEEB8B4}" srcOrd="0" destOrd="0" presId="urn:microsoft.com/office/officeart/2008/layout/LinedList"/>
    <dgm:cxn modelId="{3124E96E-8B85-417D-8CC6-2576AAC3E7F0}" type="presParOf" srcId="{2563FCEB-EF9C-4096-B0F4-734A0834241D}" destId="{EFA8A46D-DC23-4063-9E9F-07284301E8DF}" srcOrd="1" destOrd="0" presId="urn:microsoft.com/office/officeart/2008/layout/LinedList"/>
    <dgm:cxn modelId="{EE23BB5D-0027-450A-BDB0-D91E6F9EF130}" type="presParOf" srcId="{CB94F906-A289-48AA-9C4C-E61560461FFC}" destId="{B8CF55E8-9421-46C6-8058-FB0651880F9D}" srcOrd="6" destOrd="0" presId="urn:microsoft.com/office/officeart/2008/layout/LinedList"/>
    <dgm:cxn modelId="{4C565D8F-3C97-4DDF-B01D-A41C3F3C9D58}" type="presParOf" srcId="{CB94F906-A289-48AA-9C4C-E61560461FFC}" destId="{96AF2270-CE6C-4120-9B26-9E2DFD3F571C}" srcOrd="7" destOrd="0" presId="urn:microsoft.com/office/officeart/2008/layout/LinedList"/>
    <dgm:cxn modelId="{889E2372-78C1-463F-B442-D204A3AA2A28}" type="presParOf" srcId="{96AF2270-CE6C-4120-9B26-9E2DFD3F571C}" destId="{89B25D07-C16D-4B80-80F7-974598A9CA64}" srcOrd="0" destOrd="0" presId="urn:microsoft.com/office/officeart/2008/layout/LinedList"/>
    <dgm:cxn modelId="{04AEDCE7-62E8-426A-A38B-A95B7B9D3A47}" type="presParOf" srcId="{96AF2270-CE6C-4120-9B26-9E2DFD3F571C}" destId="{BC08A031-E74A-41A3-A512-AE1DE71327CB}" srcOrd="1" destOrd="0" presId="urn:microsoft.com/office/officeart/2008/layout/LinedList"/>
    <dgm:cxn modelId="{A6BD4D8D-A531-44EE-89D5-F992779D6EF9}" type="presParOf" srcId="{CB94F906-A289-48AA-9C4C-E61560461FFC}" destId="{4643B69F-0483-4AAD-9CEB-B7934A209B1F}" srcOrd="8" destOrd="0" presId="urn:microsoft.com/office/officeart/2008/layout/LinedList"/>
    <dgm:cxn modelId="{39224E29-0866-4A29-9055-4E2C4C6414F6}" type="presParOf" srcId="{CB94F906-A289-48AA-9C4C-E61560461FFC}" destId="{64DD754F-7CB1-4C8B-B7BE-EA43D2CAFA52}" srcOrd="9" destOrd="0" presId="urn:microsoft.com/office/officeart/2008/layout/LinedList"/>
    <dgm:cxn modelId="{73D4C700-D171-4437-8E88-1B6B555E5889}" type="presParOf" srcId="{64DD754F-7CB1-4C8B-B7BE-EA43D2CAFA52}" destId="{59CEAB4E-F90F-480E-A50A-5B496DE7BCFA}" srcOrd="0" destOrd="0" presId="urn:microsoft.com/office/officeart/2008/layout/LinedList"/>
    <dgm:cxn modelId="{B1B45302-C1AB-4092-8E96-41D719BFF10D}" type="presParOf" srcId="{64DD754F-7CB1-4C8B-B7BE-EA43D2CAFA52}" destId="{FFEEB344-4783-477E-A9F2-F3B4498A7F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4D19DA-0C3C-47F6-9D95-53D6C919A7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5613BF-7725-4475-95CD-F19650D066DF}">
      <dgm:prSet/>
      <dgm:spPr/>
      <dgm:t>
        <a:bodyPr/>
        <a:lstStyle/>
        <a:p>
          <a:r>
            <a:rPr lang="pl-PL" b="0" i="0" baseline="0"/>
            <a:t>Odróżnia fantazję od rzeczywistości</a:t>
          </a:r>
          <a:endParaRPr lang="en-US"/>
        </a:p>
      </dgm:t>
    </dgm:pt>
    <dgm:pt modelId="{FC1AC02E-242C-469F-BF71-DDAA5473316A}" type="parTrans" cxnId="{45F8693B-48F8-4297-9D99-2F1FCED923E8}">
      <dgm:prSet/>
      <dgm:spPr/>
      <dgm:t>
        <a:bodyPr/>
        <a:lstStyle/>
        <a:p>
          <a:endParaRPr lang="en-US"/>
        </a:p>
      </dgm:t>
    </dgm:pt>
    <dgm:pt modelId="{3569AFEA-60F6-4E8F-84C3-4B2B9E6E9954}" type="sibTrans" cxnId="{45F8693B-48F8-4297-9D99-2F1FCED923E8}">
      <dgm:prSet/>
      <dgm:spPr/>
      <dgm:t>
        <a:bodyPr/>
        <a:lstStyle/>
        <a:p>
          <a:endParaRPr lang="en-US"/>
        </a:p>
      </dgm:t>
    </dgm:pt>
    <dgm:pt modelId="{FE808C0F-86A2-434B-BA19-C6EC915D182C}">
      <dgm:prSet/>
      <dgm:spPr/>
      <dgm:t>
        <a:bodyPr/>
        <a:lstStyle/>
        <a:p>
          <a:r>
            <a:rPr lang="pl-PL" b="0" i="0" baseline="0"/>
            <a:t>Wskazuje brakujące elementy na obrazkach</a:t>
          </a:r>
          <a:endParaRPr lang="en-US"/>
        </a:p>
      </dgm:t>
    </dgm:pt>
    <dgm:pt modelId="{29AAFEC1-2A26-43AB-B24A-5AF3555E8642}" type="parTrans" cxnId="{BF4054DB-517F-4978-B1CF-9D3B757732E5}">
      <dgm:prSet/>
      <dgm:spPr/>
      <dgm:t>
        <a:bodyPr/>
        <a:lstStyle/>
        <a:p>
          <a:endParaRPr lang="en-US"/>
        </a:p>
      </dgm:t>
    </dgm:pt>
    <dgm:pt modelId="{EADEC264-0764-41F0-B409-34F97227A9D6}" type="sibTrans" cxnId="{BF4054DB-517F-4978-B1CF-9D3B757732E5}">
      <dgm:prSet/>
      <dgm:spPr/>
      <dgm:t>
        <a:bodyPr/>
        <a:lstStyle/>
        <a:p>
          <a:endParaRPr lang="en-US"/>
        </a:p>
      </dgm:t>
    </dgm:pt>
    <dgm:pt modelId="{AE8846DF-2617-48BA-8195-331CD1C3A12E}">
      <dgm:prSet/>
      <dgm:spPr/>
      <dgm:t>
        <a:bodyPr/>
        <a:lstStyle/>
        <a:p>
          <a:r>
            <a:rPr lang="pl-PL" b="0" i="0" baseline="0"/>
            <a:t>Łączy obrazek przecięty na osiem części w pionie i poziomie</a:t>
          </a:r>
          <a:endParaRPr lang="en-US"/>
        </a:p>
      </dgm:t>
    </dgm:pt>
    <dgm:pt modelId="{D2F30AB4-F29A-444F-A3CA-82611657EA20}" type="parTrans" cxnId="{59E5B6F5-7676-4120-9BBF-87C504A146F8}">
      <dgm:prSet/>
      <dgm:spPr/>
      <dgm:t>
        <a:bodyPr/>
        <a:lstStyle/>
        <a:p>
          <a:endParaRPr lang="en-US"/>
        </a:p>
      </dgm:t>
    </dgm:pt>
    <dgm:pt modelId="{BF4D1520-1CE2-4529-B1FD-E45A3299C9D4}" type="sibTrans" cxnId="{59E5B6F5-7676-4120-9BBF-87C504A146F8}">
      <dgm:prSet/>
      <dgm:spPr/>
      <dgm:t>
        <a:bodyPr/>
        <a:lstStyle/>
        <a:p>
          <a:endParaRPr lang="en-US"/>
        </a:p>
      </dgm:t>
    </dgm:pt>
    <dgm:pt modelId="{44AED8A5-7076-4751-AF35-81EBEFEF97C2}">
      <dgm:prSet/>
      <dgm:spPr/>
      <dgm:t>
        <a:bodyPr/>
        <a:lstStyle/>
        <a:p>
          <a:r>
            <a:rPr lang="pl-PL" b="0" i="0" baseline="0"/>
            <a:t>Liczy do 10, porównuje zbiory</a:t>
          </a:r>
          <a:endParaRPr lang="en-US"/>
        </a:p>
      </dgm:t>
    </dgm:pt>
    <dgm:pt modelId="{757D28F3-F01F-412B-8788-E1EF762B2E1F}" type="parTrans" cxnId="{793C464B-4C04-4006-B42D-668892F04F99}">
      <dgm:prSet/>
      <dgm:spPr/>
      <dgm:t>
        <a:bodyPr/>
        <a:lstStyle/>
        <a:p>
          <a:endParaRPr lang="en-US"/>
        </a:p>
      </dgm:t>
    </dgm:pt>
    <dgm:pt modelId="{87906E06-2C06-49A4-8CFD-A93AD9387234}" type="sibTrans" cxnId="{793C464B-4C04-4006-B42D-668892F04F99}">
      <dgm:prSet/>
      <dgm:spPr/>
      <dgm:t>
        <a:bodyPr/>
        <a:lstStyle/>
        <a:p>
          <a:endParaRPr lang="en-US"/>
        </a:p>
      </dgm:t>
    </dgm:pt>
    <dgm:pt modelId="{AA661CD4-EE8D-428F-AA75-7FCF241C40F2}">
      <dgm:prSet/>
      <dgm:spPr/>
      <dgm:t>
        <a:bodyPr/>
        <a:lstStyle/>
        <a:p>
          <a:r>
            <a:rPr lang="pl-PL" b="0" i="0" baseline="0"/>
            <a:t>Wyodrębnia głoskę w nagłosie słowa</a:t>
          </a:r>
          <a:endParaRPr lang="en-US"/>
        </a:p>
      </dgm:t>
    </dgm:pt>
    <dgm:pt modelId="{06C4372C-5744-4630-A402-B74C517E4CEA}" type="parTrans" cxnId="{F914948C-4B1A-493D-928A-C71CBA306B47}">
      <dgm:prSet/>
      <dgm:spPr/>
      <dgm:t>
        <a:bodyPr/>
        <a:lstStyle/>
        <a:p>
          <a:endParaRPr lang="en-US"/>
        </a:p>
      </dgm:t>
    </dgm:pt>
    <dgm:pt modelId="{85277182-0E20-4824-AF9A-DA2EF2C02D67}" type="sibTrans" cxnId="{F914948C-4B1A-493D-928A-C71CBA306B47}">
      <dgm:prSet/>
      <dgm:spPr/>
      <dgm:t>
        <a:bodyPr/>
        <a:lstStyle/>
        <a:p>
          <a:endParaRPr lang="en-US"/>
        </a:p>
      </dgm:t>
    </dgm:pt>
    <dgm:pt modelId="{1B6E4530-0B7E-4DCD-A9DE-1B45F171D68C}">
      <dgm:prSet/>
      <dgm:spPr/>
      <dgm:t>
        <a:bodyPr/>
        <a:lstStyle/>
        <a:p>
          <a:r>
            <a:rPr lang="pl-PL" b="0" i="0" baseline="0"/>
            <a:t>Wymienia pory roku i potrafi opisać związne z nimi zjawiska atmosferyczne</a:t>
          </a:r>
          <a:endParaRPr lang="en-US"/>
        </a:p>
      </dgm:t>
    </dgm:pt>
    <dgm:pt modelId="{B48A1346-422A-4741-BEBE-9379E1A7B31C}" type="parTrans" cxnId="{B2B53C4A-E712-4759-85D8-2B30A466D707}">
      <dgm:prSet/>
      <dgm:spPr/>
      <dgm:t>
        <a:bodyPr/>
        <a:lstStyle/>
        <a:p>
          <a:endParaRPr lang="en-US"/>
        </a:p>
      </dgm:t>
    </dgm:pt>
    <dgm:pt modelId="{A7AB614D-C70A-4C84-9C13-19AA4A4508E7}" type="sibTrans" cxnId="{B2B53C4A-E712-4759-85D8-2B30A466D707}">
      <dgm:prSet/>
      <dgm:spPr/>
      <dgm:t>
        <a:bodyPr/>
        <a:lstStyle/>
        <a:p>
          <a:endParaRPr lang="en-US"/>
        </a:p>
      </dgm:t>
    </dgm:pt>
    <dgm:pt modelId="{3FD14597-D32F-455D-9A2E-A29959BA75B3}">
      <dgm:prSet/>
      <dgm:spPr/>
      <dgm:t>
        <a:bodyPr/>
        <a:lstStyle/>
        <a:p>
          <a:r>
            <a:rPr lang="pl-PL" b="0" i="0" baseline="0"/>
            <a:t>Określa miejsce na kartce papieru, rysując elementy na polecenia</a:t>
          </a:r>
          <a:endParaRPr lang="en-US"/>
        </a:p>
      </dgm:t>
    </dgm:pt>
    <dgm:pt modelId="{AC624302-786B-44F4-AFA7-8DBA3273F3BC}" type="parTrans" cxnId="{7A15C655-F19C-4692-99E4-DD4CC3F2B641}">
      <dgm:prSet/>
      <dgm:spPr/>
      <dgm:t>
        <a:bodyPr/>
        <a:lstStyle/>
        <a:p>
          <a:endParaRPr lang="en-US"/>
        </a:p>
      </dgm:t>
    </dgm:pt>
    <dgm:pt modelId="{9D366DFD-6E6E-48C9-9F6C-EA3ECA006B1C}" type="sibTrans" cxnId="{7A15C655-F19C-4692-99E4-DD4CC3F2B641}">
      <dgm:prSet/>
      <dgm:spPr/>
      <dgm:t>
        <a:bodyPr/>
        <a:lstStyle/>
        <a:p>
          <a:endParaRPr lang="en-US"/>
        </a:p>
      </dgm:t>
    </dgm:pt>
    <dgm:pt modelId="{19FF5F5C-6074-430C-A6DE-4F8E075A3790}">
      <dgm:prSet/>
      <dgm:spPr/>
      <dgm:t>
        <a:bodyPr/>
        <a:lstStyle/>
        <a:p>
          <a:r>
            <a:rPr lang="pl-PL" b="0" i="0" baseline="0"/>
            <a:t>Wskazuje różnice na obrazkach</a:t>
          </a:r>
          <a:endParaRPr lang="en-US"/>
        </a:p>
      </dgm:t>
    </dgm:pt>
    <dgm:pt modelId="{CE9B562D-AAF3-4B90-98A4-D99430230A63}" type="parTrans" cxnId="{276BBDB1-AE43-4177-ADC2-69B7DB24A8D3}">
      <dgm:prSet/>
      <dgm:spPr/>
      <dgm:t>
        <a:bodyPr/>
        <a:lstStyle/>
        <a:p>
          <a:endParaRPr lang="en-US"/>
        </a:p>
      </dgm:t>
    </dgm:pt>
    <dgm:pt modelId="{DE929135-98BD-4F5B-94E8-42C8D7582B18}" type="sibTrans" cxnId="{276BBDB1-AE43-4177-ADC2-69B7DB24A8D3}">
      <dgm:prSet/>
      <dgm:spPr/>
      <dgm:t>
        <a:bodyPr/>
        <a:lstStyle/>
        <a:p>
          <a:endParaRPr lang="en-US"/>
        </a:p>
      </dgm:t>
    </dgm:pt>
    <dgm:pt modelId="{69D6B34D-86E6-4D8F-B3DF-2463DD4FD69E}" type="pres">
      <dgm:prSet presAssocID="{FF4D19DA-0C3C-47F6-9D95-53D6C919A75F}" presName="vert0" presStyleCnt="0">
        <dgm:presLayoutVars>
          <dgm:dir/>
          <dgm:animOne val="branch"/>
          <dgm:animLvl val="lvl"/>
        </dgm:presLayoutVars>
      </dgm:prSet>
      <dgm:spPr/>
    </dgm:pt>
    <dgm:pt modelId="{49B23B2A-3134-4B51-9609-17BBEE40D6BE}" type="pres">
      <dgm:prSet presAssocID="{BE5613BF-7725-4475-95CD-F19650D066DF}" presName="thickLine" presStyleLbl="alignNode1" presStyleIdx="0" presStyleCnt="8"/>
      <dgm:spPr/>
    </dgm:pt>
    <dgm:pt modelId="{CF6ED2B2-9B58-4DB5-8F52-76018D5DDF23}" type="pres">
      <dgm:prSet presAssocID="{BE5613BF-7725-4475-95CD-F19650D066DF}" presName="horz1" presStyleCnt="0"/>
      <dgm:spPr/>
    </dgm:pt>
    <dgm:pt modelId="{673C8E6B-27DE-4BAC-8786-F362691B121B}" type="pres">
      <dgm:prSet presAssocID="{BE5613BF-7725-4475-95CD-F19650D066DF}" presName="tx1" presStyleLbl="revTx" presStyleIdx="0" presStyleCnt="8"/>
      <dgm:spPr/>
    </dgm:pt>
    <dgm:pt modelId="{E4FC7B09-A0DE-4ED9-AED7-2E79AEB150B0}" type="pres">
      <dgm:prSet presAssocID="{BE5613BF-7725-4475-95CD-F19650D066DF}" presName="vert1" presStyleCnt="0"/>
      <dgm:spPr/>
    </dgm:pt>
    <dgm:pt modelId="{CBFA8230-6BE4-40B4-B057-EAE061F6E62B}" type="pres">
      <dgm:prSet presAssocID="{FE808C0F-86A2-434B-BA19-C6EC915D182C}" presName="thickLine" presStyleLbl="alignNode1" presStyleIdx="1" presStyleCnt="8"/>
      <dgm:spPr/>
    </dgm:pt>
    <dgm:pt modelId="{91AEA904-67AB-4FA9-A84D-B1535EF6BAEF}" type="pres">
      <dgm:prSet presAssocID="{FE808C0F-86A2-434B-BA19-C6EC915D182C}" presName="horz1" presStyleCnt="0"/>
      <dgm:spPr/>
    </dgm:pt>
    <dgm:pt modelId="{35181493-30BC-407A-81E6-C75B9DBB16EB}" type="pres">
      <dgm:prSet presAssocID="{FE808C0F-86A2-434B-BA19-C6EC915D182C}" presName="tx1" presStyleLbl="revTx" presStyleIdx="1" presStyleCnt="8"/>
      <dgm:spPr/>
    </dgm:pt>
    <dgm:pt modelId="{3C391CCB-6435-4640-B34F-4CF1CC45179E}" type="pres">
      <dgm:prSet presAssocID="{FE808C0F-86A2-434B-BA19-C6EC915D182C}" presName="vert1" presStyleCnt="0"/>
      <dgm:spPr/>
    </dgm:pt>
    <dgm:pt modelId="{F789FFDE-55B4-488F-9084-0A895086B35B}" type="pres">
      <dgm:prSet presAssocID="{AE8846DF-2617-48BA-8195-331CD1C3A12E}" presName="thickLine" presStyleLbl="alignNode1" presStyleIdx="2" presStyleCnt="8"/>
      <dgm:spPr/>
    </dgm:pt>
    <dgm:pt modelId="{5D7A8485-0A25-418E-AA0F-239F696BC162}" type="pres">
      <dgm:prSet presAssocID="{AE8846DF-2617-48BA-8195-331CD1C3A12E}" presName="horz1" presStyleCnt="0"/>
      <dgm:spPr/>
    </dgm:pt>
    <dgm:pt modelId="{5FF647E7-C87E-4552-B085-00F37FF9655E}" type="pres">
      <dgm:prSet presAssocID="{AE8846DF-2617-48BA-8195-331CD1C3A12E}" presName="tx1" presStyleLbl="revTx" presStyleIdx="2" presStyleCnt="8"/>
      <dgm:spPr/>
    </dgm:pt>
    <dgm:pt modelId="{6EBD86C4-E0B4-4D7E-9404-3885270CD3EA}" type="pres">
      <dgm:prSet presAssocID="{AE8846DF-2617-48BA-8195-331CD1C3A12E}" presName="vert1" presStyleCnt="0"/>
      <dgm:spPr/>
    </dgm:pt>
    <dgm:pt modelId="{152BD1E6-38E5-4FDC-9798-66A0E58C4181}" type="pres">
      <dgm:prSet presAssocID="{44AED8A5-7076-4751-AF35-81EBEFEF97C2}" presName="thickLine" presStyleLbl="alignNode1" presStyleIdx="3" presStyleCnt="8"/>
      <dgm:spPr/>
    </dgm:pt>
    <dgm:pt modelId="{D3956A4B-1E57-4CC6-8942-0B37BB5DBAB1}" type="pres">
      <dgm:prSet presAssocID="{44AED8A5-7076-4751-AF35-81EBEFEF97C2}" presName="horz1" presStyleCnt="0"/>
      <dgm:spPr/>
    </dgm:pt>
    <dgm:pt modelId="{7B890C0B-8DA8-4933-B981-9AF43BB5F8F2}" type="pres">
      <dgm:prSet presAssocID="{44AED8A5-7076-4751-AF35-81EBEFEF97C2}" presName="tx1" presStyleLbl="revTx" presStyleIdx="3" presStyleCnt="8"/>
      <dgm:spPr/>
    </dgm:pt>
    <dgm:pt modelId="{7A2E333E-68F7-4045-B36F-3C68DD4D7D58}" type="pres">
      <dgm:prSet presAssocID="{44AED8A5-7076-4751-AF35-81EBEFEF97C2}" presName="vert1" presStyleCnt="0"/>
      <dgm:spPr/>
    </dgm:pt>
    <dgm:pt modelId="{F318531D-B615-41A8-BAAB-2CF636C8BDE0}" type="pres">
      <dgm:prSet presAssocID="{AA661CD4-EE8D-428F-AA75-7FCF241C40F2}" presName="thickLine" presStyleLbl="alignNode1" presStyleIdx="4" presStyleCnt="8"/>
      <dgm:spPr/>
    </dgm:pt>
    <dgm:pt modelId="{05E50F89-10D5-4838-AC39-C62F6DCE58ED}" type="pres">
      <dgm:prSet presAssocID="{AA661CD4-EE8D-428F-AA75-7FCF241C40F2}" presName="horz1" presStyleCnt="0"/>
      <dgm:spPr/>
    </dgm:pt>
    <dgm:pt modelId="{190B2F89-5F18-43AC-B419-694D9B59CD1B}" type="pres">
      <dgm:prSet presAssocID="{AA661CD4-EE8D-428F-AA75-7FCF241C40F2}" presName="tx1" presStyleLbl="revTx" presStyleIdx="4" presStyleCnt="8"/>
      <dgm:spPr/>
    </dgm:pt>
    <dgm:pt modelId="{3A2407CA-EEE9-4CC8-8E07-3EB168FF58EA}" type="pres">
      <dgm:prSet presAssocID="{AA661CD4-EE8D-428F-AA75-7FCF241C40F2}" presName="vert1" presStyleCnt="0"/>
      <dgm:spPr/>
    </dgm:pt>
    <dgm:pt modelId="{B2AA1B96-79B9-438B-A153-21F917F2FD61}" type="pres">
      <dgm:prSet presAssocID="{1B6E4530-0B7E-4DCD-A9DE-1B45F171D68C}" presName="thickLine" presStyleLbl="alignNode1" presStyleIdx="5" presStyleCnt="8"/>
      <dgm:spPr/>
    </dgm:pt>
    <dgm:pt modelId="{11B23C54-C65F-4D8D-ABA1-BD0A9ACF71B0}" type="pres">
      <dgm:prSet presAssocID="{1B6E4530-0B7E-4DCD-A9DE-1B45F171D68C}" presName="horz1" presStyleCnt="0"/>
      <dgm:spPr/>
    </dgm:pt>
    <dgm:pt modelId="{613C0271-E2D8-4F3A-B0BD-297C3D500FED}" type="pres">
      <dgm:prSet presAssocID="{1B6E4530-0B7E-4DCD-A9DE-1B45F171D68C}" presName="tx1" presStyleLbl="revTx" presStyleIdx="5" presStyleCnt="8"/>
      <dgm:spPr/>
    </dgm:pt>
    <dgm:pt modelId="{3F19CE72-42F1-4284-A9DB-3448F1F4D5CF}" type="pres">
      <dgm:prSet presAssocID="{1B6E4530-0B7E-4DCD-A9DE-1B45F171D68C}" presName="vert1" presStyleCnt="0"/>
      <dgm:spPr/>
    </dgm:pt>
    <dgm:pt modelId="{27867512-BDEB-4634-9D8F-8A99B1BBBC65}" type="pres">
      <dgm:prSet presAssocID="{3FD14597-D32F-455D-9A2E-A29959BA75B3}" presName="thickLine" presStyleLbl="alignNode1" presStyleIdx="6" presStyleCnt="8"/>
      <dgm:spPr/>
    </dgm:pt>
    <dgm:pt modelId="{FC26EBDE-3A6D-453C-B21D-3DAA42FDD8E2}" type="pres">
      <dgm:prSet presAssocID="{3FD14597-D32F-455D-9A2E-A29959BA75B3}" presName="horz1" presStyleCnt="0"/>
      <dgm:spPr/>
    </dgm:pt>
    <dgm:pt modelId="{C63979D5-659B-41D2-BB51-7FFE61B71348}" type="pres">
      <dgm:prSet presAssocID="{3FD14597-D32F-455D-9A2E-A29959BA75B3}" presName="tx1" presStyleLbl="revTx" presStyleIdx="6" presStyleCnt="8"/>
      <dgm:spPr/>
    </dgm:pt>
    <dgm:pt modelId="{E1A33828-4FE8-4933-876A-1E497F80458C}" type="pres">
      <dgm:prSet presAssocID="{3FD14597-D32F-455D-9A2E-A29959BA75B3}" presName="vert1" presStyleCnt="0"/>
      <dgm:spPr/>
    </dgm:pt>
    <dgm:pt modelId="{D4EB5AC3-623B-4B2E-B08C-C57B179FAD64}" type="pres">
      <dgm:prSet presAssocID="{19FF5F5C-6074-430C-A6DE-4F8E075A3790}" presName="thickLine" presStyleLbl="alignNode1" presStyleIdx="7" presStyleCnt="8"/>
      <dgm:spPr/>
    </dgm:pt>
    <dgm:pt modelId="{DE0208B0-9562-4482-BAEA-F9B8EBF810F4}" type="pres">
      <dgm:prSet presAssocID="{19FF5F5C-6074-430C-A6DE-4F8E075A3790}" presName="horz1" presStyleCnt="0"/>
      <dgm:spPr/>
    </dgm:pt>
    <dgm:pt modelId="{E0A204B5-6ADC-4E9E-A151-6B46D71EE43C}" type="pres">
      <dgm:prSet presAssocID="{19FF5F5C-6074-430C-A6DE-4F8E075A3790}" presName="tx1" presStyleLbl="revTx" presStyleIdx="7" presStyleCnt="8"/>
      <dgm:spPr/>
    </dgm:pt>
    <dgm:pt modelId="{B9769CC5-CDE4-4F70-BA8E-46A7BA5B8C92}" type="pres">
      <dgm:prSet presAssocID="{19FF5F5C-6074-430C-A6DE-4F8E075A3790}" presName="vert1" presStyleCnt="0"/>
      <dgm:spPr/>
    </dgm:pt>
  </dgm:ptLst>
  <dgm:cxnLst>
    <dgm:cxn modelId="{45F8693B-48F8-4297-9D99-2F1FCED923E8}" srcId="{FF4D19DA-0C3C-47F6-9D95-53D6C919A75F}" destId="{BE5613BF-7725-4475-95CD-F19650D066DF}" srcOrd="0" destOrd="0" parTransId="{FC1AC02E-242C-469F-BF71-DDAA5473316A}" sibTransId="{3569AFEA-60F6-4E8F-84C3-4B2B9E6E9954}"/>
    <dgm:cxn modelId="{13980F41-55AA-495B-A12A-B6A45EBAFCD7}" type="presOf" srcId="{44AED8A5-7076-4751-AF35-81EBEFEF97C2}" destId="{7B890C0B-8DA8-4933-B981-9AF43BB5F8F2}" srcOrd="0" destOrd="0" presId="urn:microsoft.com/office/officeart/2008/layout/LinedList"/>
    <dgm:cxn modelId="{6BCDB948-0F62-4B02-9A1F-54F034C56AD0}" type="presOf" srcId="{3FD14597-D32F-455D-9A2E-A29959BA75B3}" destId="{C63979D5-659B-41D2-BB51-7FFE61B71348}" srcOrd="0" destOrd="0" presId="urn:microsoft.com/office/officeart/2008/layout/LinedList"/>
    <dgm:cxn modelId="{B2B53C4A-E712-4759-85D8-2B30A466D707}" srcId="{FF4D19DA-0C3C-47F6-9D95-53D6C919A75F}" destId="{1B6E4530-0B7E-4DCD-A9DE-1B45F171D68C}" srcOrd="5" destOrd="0" parTransId="{B48A1346-422A-4741-BEBE-9379E1A7B31C}" sibTransId="{A7AB614D-C70A-4C84-9C13-19AA4A4508E7}"/>
    <dgm:cxn modelId="{793C464B-4C04-4006-B42D-668892F04F99}" srcId="{FF4D19DA-0C3C-47F6-9D95-53D6C919A75F}" destId="{44AED8A5-7076-4751-AF35-81EBEFEF97C2}" srcOrd="3" destOrd="0" parTransId="{757D28F3-F01F-412B-8788-E1EF762B2E1F}" sibTransId="{87906E06-2C06-49A4-8CFD-A93AD9387234}"/>
    <dgm:cxn modelId="{7A15C655-F19C-4692-99E4-DD4CC3F2B641}" srcId="{FF4D19DA-0C3C-47F6-9D95-53D6C919A75F}" destId="{3FD14597-D32F-455D-9A2E-A29959BA75B3}" srcOrd="6" destOrd="0" parTransId="{AC624302-786B-44F4-AFA7-8DBA3273F3BC}" sibTransId="{9D366DFD-6E6E-48C9-9F6C-EA3ECA006B1C}"/>
    <dgm:cxn modelId="{CD527B56-51BD-4E18-B08C-CDB2EE297D0C}" type="presOf" srcId="{19FF5F5C-6074-430C-A6DE-4F8E075A3790}" destId="{E0A204B5-6ADC-4E9E-A151-6B46D71EE43C}" srcOrd="0" destOrd="0" presId="urn:microsoft.com/office/officeart/2008/layout/LinedList"/>
    <dgm:cxn modelId="{0A28EF84-D0F0-48CA-B025-058FD8A0C2F5}" type="presOf" srcId="{1B6E4530-0B7E-4DCD-A9DE-1B45F171D68C}" destId="{613C0271-E2D8-4F3A-B0BD-297C3D500FED}" srcOrd="0" destOrd="0" presId="urn:microsoft.com/office/officeart/2008/layout/LinedList"/>
    <dgm:cxn modelId="{F914948C-4B1A-493D-928A-C71CBA306B47}" srcId="{FF4D19DA-0C3C-47F6-9D95-53D6C919A75F}" destId="{AA661CD4-EE8D-428F-AA75-7FCF241C40F2}" srcOrd="4" destOrd="0" parTransId="{06C4372C-5744-4630-A402-B74C517E4CEA}" sibTransId="{85277182-0E20-4824-AF9A-DA2EF2C02D67}"/>
    <dgm:cxn modelId="{92B1F193-1529-44D5-A18D-F40065F29BEE}" type="presOf" srcId="{BE5613BF-7725-4475-95CD-F19650D066DF}" destId="{673C8E6B-27DE-4BAC-8786-F362691B121B}" srcOrd="0" destOrd="0" presId="urn:microsoft.com/office/officeart/2008/layout/LinedList"/>
    <dgm:cxn modelId="{2FEED5A5-18FE-47EE-A261-363783ED336B}" type="presOf" srcId="{AA661CD4-EE8D-428F-AA75-7FCF241C40F2}" destId="{190B2F89-5F18-43AC-B419-694D9B59CD1B}" srcOrd="0" destOrd="0" presId="urn:microsoft.com/office/officeart/2008/layout/LinedList"/>
    <dgm:cxn modelId="{276BBDB1-AE43-4177-ADC2-69B7DB24A8D3}" srcId="{FF4D19DA-0C3C-47F6-9D95-53D6C919A75F}" destId="{19FF5F5C-6074-430C-A6DE-4F8E075A3790}" srcOrd="7" destOrd="0" parTransId="{CE9B562D-AAF3-4B90-98A4-D99430230A63}" sibTransId="{DE929135-98BD-4F5B-94E8-42C8D7582B18}"/>
    <dgm:cxn modelId="{BC5C69B7-BBC6-4E6C-A802-810FB56B0D66}" type="presOf" srcId="{FF4D19DA-0C3C-47F6-9D95-53D6C919A75F}" destId="{69D6B34D-86E6-4D8F-B3DF-2463DD4FD69E}" srcOrd="0" destOrd="0" presId="urn:microsoft.com/office/officeart/2008/layout/LinedList"/>
    <dgm:cxn modelId="{53F223C1-1BE1-45F1-80E5-C90A9DC047B8}" type="presOf" srcId="{FE808C0F-86A2-434B-BA19-C6EC915D182C}" destId="{35181493-30BC-407A-81E6-C75B9DBB16EB}" srcOrd="0" destOrd="0" presId="urn:microsoft.com/office/officeart/2008/layout/LinedList"/>
    <dgm:cxn modelId="{97EDFCCF-B16B-4150-8EB5-CE73B3B6B3E4}" type="presOf" srcId="{AE8846DF-2617-48BA-8195-331CD1C3A12E}" destId="{5FF647E7-C87E-4552-B085-00F37FF9655E}" srcOrd="0" destOrd="0" presId="urn:microsoft.com/office/officeart/2008/layout/LinedList"/>
    <dgm:cxn modelId="{BF4054DB-517F-4978-B1CF-9D3B757732E5}" srcId="{FF4D19DA-0C3C-47F6-9D95-53D6C919A75F}" destId="{FE808C0F-86A2-434B-BA19-C6EC915D182C}" srcOrd="1" destOrd="0" parTransId="{29AAFEC1-2A26-43AB-B24A-5AF3555E8642}" sibTransId="{EADEC264-0764-41F0-B409-34F97227A9D6}"/>
    <dgm:cxn modelId="{59E5B6F5-7676-4120-9BBF-87C504A146F8}" srcId="{FF4D19DA-0C3C-47F6-9D95-53D6C919A75F}" destId="{AE8846DF-2617-48BA-8195-331CD1C3A12E}" srcOrd="2" destOrd="0" parTransId="{D2F30AB4-F29A-444F-A3CA-82611657EA20}" sibTransId="{BF4D1520-1CE2-4529-B1FD-E45A3299C9D4}"/>
    <dgm:cxn modelId="{20AEC8C5-8CEB-4894-A7E9-20BF0866E5CA}" type="presParOf" srcId="{69D6B34D-86E6-4D8F-B3DF-2463DD4FD69E}" destId="{49B23B2A-3134-4B51-9609-17BBEE40D6BE}" srcOrd="0" destOrd="0" presId="urn:microsoft.com/office/officeart/2008/layout/LinedList"/>
    <dgm:cxn modelId="{8B6E94E6-918B-4F6E-9AE8-C7CBCC92392D}" type="presParOf" srcId="{69D6B34D-86E6-4D8F-B3DF-2463DD4FD69E}" destId="{CF6ED2B2-9B58-4DB5-8F52-76018D5DDF23}" srcOrd="1" destOrd="0" presId="urn:microsoft.com/office/officeart/2008/layout/LinedList"/>
    <dgm:cxn modelId="{7CA29B80-E26C-4C03-96FD-A2B47D483940}" type="presParOf" srcId="{CF6ED2B2-9B58-4DB5-8F52-76018D5DDF23}" destId="{673C8E6B-27DE-4BAC-8786-F362691B121B}" srcOrd="0" destOrd="0" presId="urn:microsoft.com/office/officeart/2008/layout/LinedList"/>
    <dgm:cxn modelId="{0CE0059E-63AF-4944-8F23-94D806D40D66}" type="presParOf" srcId="{CF6ED2B2-9B58-4DB5-8F52-76018D5DDF23}" destId="{E4FC7B09-A0DE-4ED9-AED7-2E79AEB150B0}" srcOrd="1" destOrd="0" presId="urn:microsoft.com/office/officeart/2008/layout/LinedList"/>
    <dgm:cxn modelId="{341F1C70-3B87-4C0B-8EC3-2B95A9D07047}" type="presParOf" srcId="{69D6B34D-86E6-4D8F-B3DF-2463DD4FD69E}" destId="{CBFA8230-6BE4-40B4-B057-EAE061F6E62B}" srcOrd="2" destOrd="0" presId="urn:microsoft.com/office/officeart/2008/layout/LinedList"/>
    <dgm:cxn modelId="{C68B6E15-7841-41B9-A656-1F96D1EC1F48}" type="presParOf" srcId="{69D6B34D-86E6-4D8F-B3DF-2463DD4FD69E}" destId="{91AEA904-67AB-4FA9-A84D-B1535EF6BAEF}" srcOrd="3" destOrd="0" presId="urn:microsoft.com/office/officeart/2008/layout/LinedList"/>
    <dgm:cxn modelId="{4301B464-FE1F-44C3-8992-903922071A56}" type="presParOf" srcId="{91AEA904-67AB-4FA9-A84D-B1535EF6BAEF}" destId="{35181493-30BC-407A-81E6-C75B9DBB16EB}" srcOrd="0" destOrd="0" presId="urn:microsoft.com/office/officeart/2008/layout/LinedList"/>
    <dgm:cxn modelId="{A5EA65B9-AE9A-4022-919B-AB854090A905}" type="presParOf" srcId="{91AEA904-67AB-4FA9-A84D-B1535EF6BAEF}" destId="{3C391CCB-6435-4640-B34F-4CF1CC45179E}" srcOrd="1" destOrd="0" presId="urn:microsoft.com/office/officeart/2008/layout/LinedList"/>
    <dgm:cxn modelId="{724B580D-FB56-4193-849C-B5A11491CBBF}" type="presParOf" srcId="{69D6B34D-86E6-4D8F-B3DF-2463DD4FD69E}" destId="{F789FFDE-55B4-488F-9084-0A895086B35B}" srcOrd="4" destOrd="0" presId="urn:microsoft.com/office/officeart/2008/layout/LinedList"/>
    <dgm:cxn modelId="{AF6F66A8-9FF8-4310-9BD9-B76E13134544}" type="presParOf" srcId="{69D6B34D-86E6-4D8F-B3DF-2463DD4FD69E}" destId="{5D7A8485-0A25-418E-AA0F-239F696BC162}" srcOrd="5" destOrd="0" presId="urn:microsoft.com/office/officeart/2008/layout/LinedList"/>
    <dgm:cxn modelId="{7C727BC8-7606-49B6-AED8-81DF1E04A2C3}" type="presParOf" srcId="{5D7A8485-0A25-418E-AA0F-239F696BC162}" destId="{5FF647E7-C87E-4552-B085-00F37FF9655E}" srcOrd="0" destOrd="0" presId="urn:microsoft.com/office/officeart/2008/layout/LinedList"/>
    <dgm:cxn modelId="{9FE0EE1A-26CE-4C2F-AD67-69003DD8A376}" type="presParOf" srcId="{5D7A8485-0A25-418E-AA0F-239F696BC162}" destId="{6EBD86C4-E0B4-4D7E-9404-3885270CD3EA}" srcOrd="1" destOrd="0" presId="urn:microsoft.com/office/officeart/2008/layout/LinedList"/>
    <dgm:cxn modelId="{7603C99D-2984-4078-B3AB-55FAE8AFF998}" type="presParOf" srcId="{69D6B34D-86E6-4D8F-B3DF-2463DD4FD69E}" destId="{152BD1E6-38E5-4FDC-9798-66A0E58C4181}" srcOrd="6" destOrd="0" presId="urn:microsoft.com/office/officeart/2008/layout/LinedList"/>
    <dgm:cxn modelId="{BC7CC314-DD66-45E9-B8C8-7956776B27A3}" type="presParOf" srcId="{69D6B34D-86E6-4D8F-B3DF-2463DD4FD69E}" destId="{D3956A4B-1E57-4CC6-8942-0B37BB5DBAB1}" srcOrd="7" destOrd="0" presId="urn:microsoft.com/office/officeart/2008/layout/LinedList"/>
    <dgm:cxn modelId="{F68309DD-9043-468D-A6FF-7B8698BBA5C0}" type="presParOf" srcId="{D3956A4B-1E57-4CC6-8942-0B37BB5DBAB1}" destId="{7B890C0B-8DA8-4933-B981-9AF43BB5F8F2}" srcOrd="0" destOrd="0" presId="urn:microsoft.com/office/officeart/2008/layout/LinedList"/>
    <dgm:cxn modelId="{859DC05D-FF74-4652-A3ED-D46E93EDCBC7}" type="presParOf" srcId="{D3956A4B-1E57-4CC6-8942-0B37BB5DBAB1}" destId="{7A2E333E-68F7-4045-B36F-3C68DD4D7D58}" srcOrd="1" destOrd="0" presId="urn:microsoft.com/office/officeart/2008/layout/LinedList"/>
    <dgm:cxn modelId="{D86C015F-DED3-4C49-BDF7-E24B90B178D0}" type="presParOf" srcId="{69D6B34D-86E6-4D8F-B3DF-2463DD4FD69E}" destId="{F318531D-B615-41A8-BAAB-2CF636C8BDE0}" srcOrd="8" destOrd="0" presId="urn:microsoft.com/office/officeart/2008/layout/LinedList"/>
    <dgm:cxn modelId="{94D42158-7F2D-4D4F-87DB-7219E83D4566}" type="presParOf" srcId="{69D6B34D-86E6-4D8F-B3DF-2463DD4FD69E}" destId="{05E50F89-10D5-4838-AC39-C62F6DCE58ED}" srcOrd="9" destOrd="0" presId="urn:microsoft.com/office/officeart/2008/layout/LinedList"/>
    <dgm:cxn modelId="{73A1AEAB-16C7-487F-9278-0F93BC99B0B5}" type="presParOf" srcId="{05E50F89-10D5-4838-AC39-C62F6DCE58ED}" destId="{190B2F89-5F18-43AC-B419-694D9B59CD1B}" srcOrd="0" destOrd="0" presId="urn:microsoft.com/office/officeart/2008/layout/LinedList"/>
    <dgm:cxn modelId="{C62B34AE-70D9-401F-8690-3D0D5AD9DE34}" type="presParOf" srcId="{05E50F89-10D5-4838-AC39-C62F6DCE58ED}" destId="{3A2407CA-EEE9-4CC8-8E07-3EB168FF58EA}" srcOrd="1" destOrd="0" presId="urn:microsoft.com/office/officeart/2008/layout/LinedList"/>
    <dgm:cxn modelId="{A86A826C-BE3B-48CE-9660-2F0F9EE3421A}" type="presParOf" srcId="{69D6B34D-86E6-4D8F-B3DF-2463DD4FD69E}" destId="{B2AA1B96-79B9-438B-A153-21F917F2FD61}" srcOrd="10" destOrd="0" presId="urn:microsoft.com/office/officeart/2008/layout/LinedList"/>
    <dgm:cxn modelId="{5C930CD9-932C-4B42-B8BA-032E0F4C1543}" type="presParOf" srcId="{69D6B34D-86E6-4D8F-B3DF-2463DD4FD69E}" destId="{11B23C54-C65F-4D8D-ABA1-BD0A9ACF71B0}" srcOrd="11" destOrd="0" presId="urn:microsoft.com/office/officeart/2008/layout/LinedList"/>
    <dgm:cxn modelId="{9B3E9D26-D013-4BBB-BB1B-DD732F8206B1}" type="presParOf" srcId="{11B23C54-C65F-4D8D-ABA1-BD0A9ACF71B0}" destId="{613C0271-E2D8-4F3A-B0BD-297C3D500FED}" srcOrd="0" destOrd="0" presId="urn:microsoft.com/office/officeart/2008/layout/LinedList"/>
    <dgm:cxn modelId="{D5BAF017-9020-4441-ADC7-213B878D1581}" type="presParOf" srcId="{11B23C54-C65F-4D8D-ABA1-BD0A9ACF71B0}" destId="{3F19CE72-42F1-4284-A9DB-3448F1F4D5CF}" srcOrd="1" destOrd="0" presId="urn:microsoft.com/office/officeart/2008/layout/LinedList"/>
    <dgm:cxn modelId="{AC5792CE-1762-4BA0-85B1-3D776F9C43E4}" type="presParOf" srcId="{69D6B34D-86E6-4D8F-B3DF-2463DD4FD69E}" destId="{27867512-BDEB-4634-9D8F-8A99B1BBBC65}" srcOrd="12" destOrd="0" presId="urn:microsoft.com/office/officeart/2008/layout/LinedList"/>
    <dgm:cxn modelId="{F2496898-6F25-4612-B074-A2B4DE28F8AF}" type="presParOf" srcId="{69D6B34D-86E6-4D8F-B3DF-2463DD4FD69E}" destId="{FC26EBDE-3A6D-453C-B21D-3DAA42FDD8E2}" srcOrd="13" destOrd="0" presId="urn:microsoft.com/office/officeart/2008/layout/LinedList"/>
    <dgm:cxn modelId="{3C265403-A30F-4C64-9063-6E7F33278100}" type="presParOf" srcId="{FC26EBDE-3A6D-453C-B21D-3DAA42FDD8E2}" destId="{C63979D5-659B-41D2-BB51-7FFE61B71348}" srcOrd="0" destOrd="0" presId="urn:microsoft.com/office/officeart/2008/layout/LinedList"/>
    <dgm:cxn modelId="{6234D3A8-EB2A-4EB0-B569-A55718CC85BE}" type="presParOf" srcId="{FC26EBDE-3A6D-453C-B21D-3DAA42FDD8E2}" destId="{E1A33828-4FE8-4933-876A-1E497F80458C}" srcOrd="1" destOrd="0" presId="urn:microsoft.com/office/officeart/2008/layout/LinedList"/>
    <dgm:cxn modelId="{DEF39FC5-84A8-4697-B1C7-29BDBCD55C09}" type="presParOf" srcId="{69D6B34D-86E6-4D8F-B3DF-2463DD4FD69E}" destId="{D4EB5AC3-623B-4B2E-B08C-C57B179FAD64}" srcOrd="14" destOrd="0" presId="urn:microsoft.com/office/officeart/2008/layout/LinedList"/>
    <dgm:cxn modelId="{EA3C6BD1-E0D0-4C38-8D4A-F043C1D9AE08}" type="presParOf" srcId="{69D6B34D-86E6-4D8F-B3DF-2463DD4FD69E}" destId="{DE0208B0-9562-4482-BAEA-F9B8EBF810F4}" srcOrd="15" destOrd="0" presId="urn:microsoft.com/office/officeart/2008/layout/LinedList"/>
    <dgm:cxn modelId="{562AA5C6-47AD-403B-A677-322D74236DA3}" type="presParOf" srcId="{DE0208B0-9562-4482-BAEA-F9B8EBF810F4}" destId="{E0A204B5-6ADC-4E9E-A151-6B46D71EE43C}" srcOrd="0" destOrd="0" presId="urn:microsoft.com/office/officeart/2008/layout/LinedList"/>
    <dgm:cxn modelId="{DCAE7CE4-52B2-4204-A6F7-33221EF36CC8}" type="presParOf" srcId="{DE0208B0-9562-4482-BAEA-F9B8EBF810F4}" destId="{B9769CC5-CDE4-4F70-BA8E-46A7BA5B8C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C4F379-236D-47F9-96EA-3D9F14C4865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C9C7E0-CE51-45AD-8E14-3FE05E5BD3CB}">
      <dgm:prSet/>
      <dgm:spPr/>
      <dgm:t>
        <a:bodyPr/>
        <a:lstStyle/>
        <a:p>
          <a:r>
            <a:rPr lang="pl-PL" b="0" i="0" baseline="0"/>
            <a:t>Trudności z równowagą</a:t>
          </a:r>
          <a:endParaRPr lang="en-US"/>
        </a:p>
      </dgm:t>
    </dgm:pt>
    <dgm:pt modelId="{60CFFC5D-915A-4C35-A56C-E49572A2902E}" type="parTrans" cxnId="{84E767EC-EE55-40CA-8721-A6B1772A2854}">
      <dgm:prSet/>
      <dgm:spPr/>
      <dgm:t>
        <a:bodyPr/>
        <a:lstStyle/>
        <a:p>
          <a:endParaRPr lang="en-US"/>
        </a:p>
      </dgm:t>
    </dgm:pt>
    <dgm:pt modelId="{C13DF389-47EB-454B-A7D3-00670BC721CC}" type="sibTrans" cxnId="{84E767EC-EE55-40CA-8721-A6B1772A2854}">
      <dgm:prSet/>
      <dgm:spPr/>
      <dgm:t>
        <a:bodyPr/>
        <a:lstStyle/>
        <a:p>
          <a:endParaRPr lang="en-US"/>
        </a:p>
      </dgm:t>
    </dgm:pt>
    <dgm:pt modelId="{F0D42746-9C58-4702-8D99-D4D9822B32AF}">
      <dgm:prSet/>
      <dgm:spPr/>
      <dgm:t>
        <a:bodyPr/>
        <a:lstStyle/>
        <a:p>
          <a:r>
            <a:rPr lang="pl-PL" b="0" i="0" baseline="0"/>
            <a:t>Niechęć do zabaw ruchowych </a:t>
          </a:r>
          <a:endParaRPr lang="en-US"/>
        </a:p>
      </dgm:t>
    </dgm:pt>
    <dgm:pt modelId="{91F30404-E88B-44C4-99BB-FBEF49818269}" type="parTrans" cxnId="{4785BEF3-0F29-4D70-BB3D-A94F6E948E60}">
      <dgm:prSet/>
      <dgm:spPr/>
      <dgm:t>
        <a:bodyPr/>
        <a:lstStyle/>
        <a:p>
          <a:endParaRPr lang="en-US"/>
        </a:p>
      </dgm:t>
    </dgm:pt>
    <dgm:pt modelId="{3D1FD500-C83D-4ED3-B012-B0DA8A406218}" type="sibTrans" cxnId="{4785BEF3-0F29-4D70-BB3D-A94F6E948E60}">
      <dgm:prSet/>
      <dgm:spPr/>
      <dgm:t>
        <a:bodyPr/>
        <a:lstStyle/>
        <a:p>
          <a:endParaRPr lang="en-US"/>
        </a:p>
      </dgm:t>
    </dgm:pt>
    <dgm:pt modelId="{FDB86E63-CCC3-4A37-8207-10E8FDE86046}">
      <dgm:prSet/>
      <dgm:spPr/>
      <dgm:t>
        <a:bodyPr/>
        <a:lstStyle/>
        <a:p>
          <a:r>
            <a:rPr lang="pl-PL" b="0" i="0" baseline="0"/>
            <a:t>Nieprawidłowa koordynacja</a:t>
          </a:r>
          <a:endParaRPr lang="en-US"/>
        </a:p>
      </dgm:t>
    </dgm:pt>
    <dgm:pt modelId="{70316CAE-BFC4-4A48-B79B-EA115140AD14}" type="parTrans" cxnId="{D18E9F1A-1F01-4E33-A8EF-85E2DC5843B5}">
      <dgm:prSet/>
      <dgm:spPr/>
      <dgm:t>
        <a:bodyPr/>
        <a:lstStyle/>
        <a:p>
          <a:endParaRPr lang="en-US"/>
        </a:p>
      </dgm:t>
    </dgm:pt>
    <dgm:pt modelId="{4B4882C0-5939-4C49-ADB3-B78B5B8BD31A}" type="sibTrans" cxnId="{D18E9F1A-1F01-4E33-A8EF-85E2DC5843B5}">
      <dgm:prSet/>
      <dgm:spPr/>
      <dgm:t>
        <a:bodyPr/>
        <a:lstStyle/>
        <a:p>
          <a:endParaRPr lang="en-US"/>
        </a:p>
      </dgm:t>
    </dgm:pt>
    <dgm:pt modelId="{10F39EF3-C473-40C0-AF52-FA6842E7A7A2}">
      <dgm:prSet/>
      <dgm:spPr/>
      <dgm:t>
        <a:bodyPr/>
        <a:lstStyle/>
        <a:p>
          <a:r>
            <a:rPr lang="pl-PL" b="0" i="0" baseline="0"/>
            <a:t>Nadmierna ruchliwość</a:t>
          </a:r>
          <a:endParaRPr lang="en-US"/>
        </a:p>
      </dgm:t>
    </dgm:pt>
    <dgm:pt modelId="{40FEDEBC-D05D-4E9B-8537-DC22F8FA07E5}" type="parTrans" cxnId="{99E13568-CFF1-4A83-81CB-BFC811603089}">
      <dgm:prSet/>
      <dgm:spPr/>
      <dgm:t>
        <a:bodyPr/>
        <a:lstStyle/>
        <a:p>
          <a:endParaRPr lang="en-US"/>
        </a:p>
      </dgm:t>
    </dgm:pt>
    <dgm:pt modelId="{8B4AD51B-07D6-43C9-B9E7-BA7C4B3CDF38}" type="sibTrans" cxnId="{99E13568-CFF1-4A83-81CB-BFC811603089}">
      <dgm:prSet/>
      <dgm:spPr/>
      <dgm:t>
        <a:bodyPr/>
        <a:lstStyle/>
        <a:p>
          <a:endParaRPr lang="en-US"/>
        </a:p>
      </dgm:t>
    </dgm:pt>
    <dgm:pt modelId="{DA9EC7DD-A093-435D-A7BF-EB98B27F4402}">
      <dgm:prSet/>
      <dgm:spPr/>
      <dgm:t>
        <a:bodyPr/>
        <a:lstStyle/>
        <a:p>
          <a:r>
            <a:rPr lang="pl-PL"/>
            <a:t>Lęk przed pewnymi aktywnościami</a:t>
          </a:r>
          <a:endParaRPr lang="en-US"/>
        </a:p>
      </dgm:t>
    </dgm:pt>
    <dgm:pt modelId="{FCC23155-469D-4063-81A8-78FFC37C4B27}" type="parTrans" cxnId="{0A4A206C-4D6C-40B4-8FB9-D782D8EF60C2}">
      <dgm:prSet/>
      <dgm:spPr/>
      <dgm:t>
        <a:bodyPr/>
        <a:lstStyle/>
        <a:p>
          <a:endParaRPr lang="en-US"/>
        </a:p>
      </dgm:t>
    </dgm:pt>
    <dgm:pt modelId="{D0F24527-D81E-4720-B209-48756108DD73}" type="sibTrans" cxnId="{0A4A206C-4D6C-40B4-8FB9-D782D8EF60C2}">
      <dgm:prSet/>
      <dgm:spPr/>
      <dgm:t>
        <a:bodyPr/>
        <a:lstStyle/>
        <a:p>
          <a:endParaRPr lang="en-US"/>
        </a:p>
      </dgm:t>
    </dgm:pt>
    <dgm:pt modelId="{735AEE84-912C-4284-9584-D194904482EA}">
      <dgm:prSet/>
      <dgm:spPr/>
      <dgm:t>
        <a:bodyPr/>
        <a:lstStyle/>
        <a:p>
          <a:r>
            <a:rPr lang="pl-PL" b="0" i="0" baseline="0"/>
            <a:t>Niewłaściwa pozycja siedząca</a:t>
          </a:r>
          <a:endParaRPr lang="en-US"/>
        </a:p>
      </dgm:t>
    </dgm:pt>
    <dgm:pt modelId="{ED539E16-D738-4A20-B0BD-64927A01574C}" type="parTrans" cxnId="{D9E4953B-3DFE-4BEB-818B-0467FB850051}">
      <dgm:prSet/>
      <dgm:spPr/>
      <dgm:t>
        <a:bodyPr/>
        <a:lstStyle/>
        <a:p>
          <a:endParaRPr lang="en-US"/>
        </a:p>
      </dgm:t>
    </dgm:pt>
    <dgm:pt modelId="{034F5959-E26C-4F54-A851-E054AC08F30A}" type="sibTrans" cxnId="{D9E4953B-3DFE-4BEB-818B-0467FB850051}">
      <dgm:prSet/>
      <dgm:spPr/>
      <dgm:t>
        <a:bodyPr/>
        <a:lstStyle/>
        <a:p>
          <a:endParaRPr lang="en-US"/>
        </a:p>
      </dgm:t>
    </dgm:pt>
    <dgm:pt modelId="{59F14035-36B8-44D6-A4AB-279649261267}" type="pres">
      <dgm:prSet presAssocID="{BCC4F379-236D-47F9-96EA-3D9F14C48656}" presName="diagram" presStyleCnt="0">
        <dgm:presLayoutVars>
          <dgm:dir/>
          <dgm:resizeHandles val="exact"/>
        </dgm:presLayoutVars>
      </dgm:prSet>
      <dgm:spPr/>
    </dgm:pt>
    <dgm:pt modelId="{6ABEC416-5273-4BBF-895A-EE439A9383CE}" type="pres">
      <dgm:prSet presAssocID="{51C9C7E0-CE51-45AD-8E14-3FE05E5BD3CB}" presName="node" presStyleLbl="node1" presStyleIdx="0" presStyleCnt="6">
        <dgm:presLayoutVars>
          <dgm:bulletEnabled val="1"/>
        </dgm:presLayoutVars>
      </dgm:prSet>
      <dgm:spPr/>
    </dgm:pt>
    <dgm:pt modelId="{9FC1233E-604D-4380-897F-5BCF01D1D50D}" type="pres">
      <dgm:prSet presAssocID="{C13DF389-47EB-454B-A7D3-00670BC721CC}" presName="sibTrans" presStyleCnt="0"/>
      <dgm:spPr/>
    </dgm:pt>
    <dgm:pt modelId="{3FFC0871-72C1-45BC-852A-43B6CA49129D}" type="pres">
      <dgm:prSet presAssocID="{F0D42746-9C58-4702-8D99-D4D9822B32AF}" presName="node" presStyleLbl="node1" presStyleIdx="1" presStyleCnt="6">
        <dgm:presLayoutVars>
          <dgm:bulletEnabled val="1"/>
        </dgm:presLayoutVars>
      </dgm:prSet>
      <dgm:spPr/>
    </dgm:pt>
    <dgm:pt modelId="{7C5B994A-AA82-4168-A0B1-54884FA2A328}" type="pres">
      <dgm:prSet presAssocID="{3D1FD500-C83D-4ED3-B012-B0DA8A406218}" presName="sibTrans" presStyleCnt="0"/>
      <dgm:spPr/>
    </dgm:pt>
    <dgm:pt modelId="{D130E7C6-9338-48E7-9566-6307394B401B}" type="pres">
      <dgm:prSet presAssocID="{FDB86E63-CCC3-4A37-8207-10E8FDE86046}" presName="node" presStyleLbl="node1" presStyleIdx="2" presStyleCnt="6">
        <dgm:presLayoutVars>
          <dgm:bulletEnabled val="1"/>
        </dgm:presLayoutVars>
      </dgm:prSet>
      <dgm:spPr/>
    </dgm:pt>
    <dgm:pt modelId="{F6B119AD-6D7F-4B4E-B60A-35310D91D549}" type="pres">
      <dgm:prSet presAssocID="{4B4882C0-5939-4C49-ADB3-B78B5B8BD31A}" presName="sibTrans" presStyleCnt="0"/>
      <dgm:spPr/>
    </dgm:pt>
    <dgm:pt modelId="{2FD72400-C0A0-463C-8983-7FBC14AD8737}" type="pres">
      <dgm:prSet presAssocID="{10F39EF3-C473-40C0-AF52-FA6842E7A7A2}" presName="node" presStyleLbl="node1" presStyleIdx="3" presStyleCnt="6">
        <dgm:presLayoutVars>
          <dgm:bulletEnabled val="1"/>
        </dgm:presLayoutVars>
      </dgm:prSet>
      <dgm:spPr/>
    </dgm:pt>
    <dgm:pt modelId="{F1EE55C4-6D07-40F3-A0B2-2085E9EAFA2B}" type="pres">
      <dgm:prSet presAssocID="{8B4AD51B-07D6-43C9-B9E7-BA7C4B3CDF38}" presName="sibTrans" presStyleCnt="0"/>
      <dgm:spPr/>
    </dgm:pt>
    <dgm:pt modelId="{27751CBD-201C-47DB-884C-E2D189F0D496}" type="pres">
      <dgm:prSet presAssocID="{DA9EC7DD-A093-435D-A7BF-EB98B27F4402}" presName="node" presStyleLbl="node1" presStyleIdx="4" presStyleCnt="6">
        <dgm:presLayoutVars>
          <dgm:bulletEnabled val="1"/>
        </dgm:presLayoutVars>
      </dgm:prSet>
      <dgm:spPr/>
    </dgm:pt>
    <dgm:pt modelId="{CC0B6F7B-6017-4560-AB0D-23E5C67D179D}" type="pres">
      <dgm:prSet presAssocID="{D0F24527-D81E-4720-B209-48756108DD73}" presName="sibTrans" presStyleCnt="0"/>
      <dgm:spPr/>
    </dgm:pt>
    <dgm:pt modelId="{A9B18C43-8D9A-4463-887C-98EBAC857BF5}" type="pres">
      <dgm:prSet presAssocID="{735AEE84-912C-4284-9584-D194904482EA}" presName="node" presStyleLbl="node1" presStyleIdx="5" presStyleCnt="6">
        <dgm:presLayoutVars>
          <dgm:bulletEnabled val="1"/>
        </dgm:presLayoutVars>
      </dgm:prSet>
      <dgm:spPr/>
    </dgm:pt>
  </dgm:ptLst>
  <dgm:cxnLst>
    <dgm:cxn modelId="{949CB119-58B7-4D8A-8283-B5B1FF8AD869}" type="presOf" srcId="{DA9EC7DD-A093-435D-A7BF-EB98B27F4402}" destId="{27751CBD-201C-47DB-884C-E2D189F0D496}" srcOrd="0" destOrd="0" presId="urn:microsoft.com/office/officeart/2005/8/layout/default"/>
    <dgm:cxn modelId="{D18E9F1A-1F01-4E33-A8EF-85E2DC5843B5}" srcId="{BCC4F379-236D-47F9-96EA-3D9F14C48656}" destId="{FDB86E63-CCC3-4A37-8207-10E8FDE86046}" srcOrd="2" destOrd="0" parTransId="{70316CAE-BFC4-4A48-B79B-EA115140AD14}" sibTransId="{4B4882C0-5939-4C49-ADB3-B78B5B8BD31A}"/>
    <dgm:cxn modelId="{D9E4953B-3DFE-4BEB-818B-0467FB850051}" srcId="{BCC4F379-236D-47F9-96EA-3D9F14C48656}" destId="{735AEE84-912C-4284-9584-D194904482EA}" srcOrd="5" destOrd="0" parTransId="{ED539E16-D738-4A20-B0BD-64927A01574C}" sibTransId="{034F5959-E26C-4F54-A851-E054AC08F30A}"/>
    <dgm:cxn modelId="{56048040-E069-4883-B2E3-DF1E083C72C9}" type="presOf" srcId="{BCC4F379-236D-47F9-96EA-3D9F14C48656}" destId="{59F14035-36B8-44D6-A4AB-279649261267}" srcOrd="0" destOrd="0" presId="urn:microsoft.com/office/officeart/2005/8/layout/default"/>
    <dgm:cxn modelId="{99E13568-CFF1-4A83-81CB-BFC811603089}" srcId="{BCC4F379-236D-47F9-96EA-3D9F14C48656}" destId="{10F39EF3-C473-40C0-AF52-FA6842E7A7A2}" srcOrd="3" destOrd="0" parTransId="{40FEDEBC-D05D-4E9B-8537-DC22F8FA07E5}" sibTransId="{8B4AD51B-07D6-43C9-B9E7-BA7C4B3CDF38}"/>
    <dgm:cxn modelId="{65868F48-E1BD-4055-B624-89D0ECA8BFF2}" type="presOf" srcId="{FDB86E63-CCC3-4A37-8207-10E8FDE86046}" destId="{D130E7C6-9338-48E7-9566-6307394B401B}" srcOrd="0" destOrd="0" presId="urn:microsoft.com/office/officeart/2005/8/layout/default"/>
    <dgm:cxn modelId="{0A4A206C-4D6C-40B4-8FB9-D782D8EF60C2}" srcId="{BCC4F379-236D-47F9-96EA-3D9F14C48656}" destId="{DA9EC7DD-A093-435D-A7BF-EB98B27F4402}" srcOrd="4" destOrd="0" parTransId="{FCC23155-469D-4063-81A8-78FFC37C4B27}" sibTransId="{D0F24527-D81E-4720-B209-48756108DD73}"/>
    <dgm:cxn modelId="{69FAF172-404F-4398-8C0E-732764713698}" type="presOf" srcId="{735AEE84-912C-4284-9584-D194904482EA}" destId="{A9B18C43-8D9A-4463-887C-98EBAC857BF5}" srcOrd="0" destOrd="0" presId="urn:microsoft.com/office/officeart/2005/8/layout/default"/>
    <dgm:cxn modelId="{CD530D87-0022-4163-A426-B1D35D38C0AB}" type="presOf" srcId="{10F39EF3-C473-40C0-AF52-FA6842E7A7A2}" destId="{2FD72400-C0A0-463C-8983-7FBC14AD8737}" srcOrd="0" destOrd="0" presId="urn:microsoft.com/office/officeart/2005/8/layout/default"/>
    <dgm:cxn modelId="{D6BC1CA2-566A-4A27-86CC-4C3BDDDCEDCA}" type="presOf" srcId="{51C9C7E0-CE51-45AD-8E14-3FE05E5BD3CB}" destId="{6ABEC416-5273-4BBF-895A-EE439A9383CE}" srcOrd="0" destOrd="0" presId="urn:microsoft.com/office/officeart/2005/8/layout/default"/>
    <dgm:cxn modelId="{E24680C6-7621-4894-ABCA-49814718686B}" type="presOf" srcId="{F0D42746-9C58-4702-8D99-D4D9822B32AF}" destId="{3FFC0871-72C1-45BC-852A-43B6CA49129D}" srcOrd="0" destOrd="0" presId="urn:microsoft.com/office/officeart/2005/8/layout/default"/>
    <dgm:cxn modelId="{84E767EC-EE55-40CA-8721-A6B1772A2854}" srcId="{BCC4F379-236D-47F9-96EA-3D9F14C48656}" destId="{51C9C7E0-CE51-45AD-8E14-3FE05E5BD3CB}" srcOrd="0" destOrd="0" parTransId="{60CFFC5D-915A-4C35-A56C-E49572A2902E}" sibTransId="{C13DF389-47EB-454B-A7D3-00670BC721CC}"/>
    <dgm:cxn modelId="{4785BEF3-0F29-4D70-BB3D-A94F6E948E60}" srcId="{BCC4F379-236D-47F9-96EA-3D9F14C48656}" destId="{F0D42746-9C58-4702-8D99-D4D9822B32AF}" srcOrd="1" destOrd="0" parTransId="{91F30404-E88B-44C4-99BB-FBEF49818269}" sibTransId="{3D1FD500-C83D-4ED3-B012-B0DA8A406218}"/>
    <dgm:cxn modelId="{20A26CAB-0D48-41FB-A6FD-2C565F0974C6}" type="presParOf" srcId="{59F14035-36B8-44D6-A4AB-279649261267}" destId="{6ABEC416-5273-4BBF-895A-EE439A9383CE}" srcOrd="0" destOrd="0" presId="urn:microsoft.com/office/officeart/2005/8/layout/default"/>
    <dgm:cxn modelId="{B1B8AFDC-9834-4D49-A9D4-27154422018F}" type="presParOf" srcId="{59F14035-36B8-44D6-A4AB-279649261267}" destId="{9FC1233E-604D-4380-897F-5BCF01D1D50D}" srcOrd="1" destOrd="0" presId="urn:microsoft.com/office/officeart/2005/8/layout/default"/>
    <dgm:cxn modelId="{72C9680A-F418-4F64-997E-601C3ADC1059}" type="presParOf" srcId="{59F14035-36B8-44D6-A4AB-279649261267}" destId="{3FFC0871-72C1-45BC-852A-43B6CA49129D}" srcOrd="2" destOrd="0" presId="urn:microsoft.com/office/officeart/2005/8/layout/default"/>
    <dgm:cxn modelId="{3905862F-9A6D-4B83-ACC8-D34F25B5D601}" type="presParOf" srcId="{59F14035-36B8-44D6-A4AB-279649261267}" destId="{7C5B994A-AA82-4168-A0B1-54884FA2A328}" srcOrd="3" destOrd="0" presId="urn:microsoft.com/office/officeart/2005/8/layout/default"/>
    <dgm:cxn modelId="{D7205BC8-6C27-4997-AC0C-93E805DE89C7}" type="presParOf" srcId="{59F14035-36B8-44D6-A4AB-279649261267}" destId="{D130E7C6-9338-48E7-9566-6307394B401B}" srcOrd="4" destOrd="0" presId="urn:microsoft.com/office/officeart/2005/8/layout/default"/>
    <dgm:cxn modelId="{473CD8D4-521D-4278-BC04-F17C8AEFB38A}" type="presParOf" srcId="{59F14035-36B8-44D6-A4AB-279649261267}" destId="{F6B119AD-6D7F-4B4E-B60A-35310D91D549}" srcOrd="5" destOrd="0" presId="urn:microsoft.com/office/officeart/2005/8/layout/default"/>
    <dgm:cxn modelId="{0A882E96-2E8E-4AC0-AC72-F233A2524080}" type="presParOf" srcId="{59F14035-36B8-44D6-A4AB-279649261267}" destId="{2FD72400-C0A0-463C-8983-7FBC14AD8737}" srcOrd="6" destOrd="0" presId="urn:microsoft.com/office/officeart/2005/8/layout/default"/>
    <dgm:cxn modelId="{456287BA-5C0F-4306-A38E-9ABBFBF46D8D}" type="presParOf" srcId="{59F14035-36B8-44D6-A4AB-279649261267}" destId="{F1EE55C4-6D07-40F3-A0B2-2085E9EAFA2B}" srcOrd="7" destOrd="0" presId="urn:microsoft.com/office/officeart/2005/8/layout/default"/>
    <dgm:cxn modelId="{867DA189-6A1D-4494-915E-80ADD4CA387E}" type="presParOf" srcId="{59F14035-36B8-44D6-A4AB-279649261267}" destId="{27751CBD-201C-47DB-884C-E2D189F0D496}" srcOrd="8" destOrd="0" presId="urn:microsoft.com/office/officeart/2005/8/layout/default"/>
    <dgm:cxn modelId="{13E581F7-1B52-4A95-A03D-8B05B1F1F17C}" type="presParOf" srcId="{59F14035-36B8-44D6-A4AB-279649261267}" destId="{CC0B6F7B-6017-4560-AB0D-23E5C67D179D}" srcOrd="9" destOrd="0" presId="urn:microsoft.com/office/officeart/2005/8/layout/default"/>
    <dgm:cxn modelId="{899BA914-67A6-4139-8409-4159B2BB4BB9}" type="presParOf" srcId="{59F14035-36B8-44D6-A4AB-279649261267}" destId="{A9B18C43-8D9A-4463-887C-98EBAC857B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3007D9-9C29-4EB9-97AE-B53055429AB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D30637-154A-488B-997F-779C0D0BD5FD}">
      <dgm:prSet/>
      <dgm:spPr/>
      <dgm:t>
        <a:bodyPr/>
        <a:lstStyle/>
        <a:p>
          <a:r>
            <a:rPr lang="pl-PL" i="0" baseline="0"/>
            <a:t>Problemy z precyzyjnymi ruchami rąk</a:t>
          </a:r>
          <a:endParaRPr lang="en-US"/>
        </a:p>
      </dgm:t>
    </dgm:pt>
    <dgm:pt modelId="{30C5C82B-D789-4555-910E-A456D3EFA2D2}" type="parTrans" cxnId="{873FA2F4-83AF-4589-9704-A09C842D49B3}">
      <dgm:prSet/>
      <dgm:spPr/>
      <dgm:t>
        <a:bodyPr/>
        <a:lstStyle/>
        <a:p>
          <a:endParaRPr lang="en-US"/>
        </a:p>
      </dgm:t>
    </dgm:pt>
    <dgm:pt modelId="{9762F174-E481-4DE9-A6ED-797EC1A7AA02}" type="sibTrans" cxnId="{873FA2F4-83AF-4589-9704-A09C842D49B3}">
      <dgm:prSet/>
      <dgm:spPr/>
      <dgm:t>
        <a:bodyPr/>
        <a:lstStyle/>
        <a:p>
          <a:endParaRPr lang="en-US"/>
        </a:p>
      </dgm:t>
    </dgm:pt>
    <dgm:pt modelId="{5BB51E2D-D689-459A-B801-60346EEA093A}">
      <dgm:prSet/>
      <dgm:spPr/>
      <dgm:t>
        <a:bodyPr/>
        <a:lstStyle/>
        <a:p>
          <a:r>
            <a:rPr lang="pl-PL" i="0" baseline="0"/>
            <a:t>Niezgrabność</a:t>
          </a:r>
          <a:endParaRPr lang="en-US"/>
        </a:p>
      </dgm:t>
    </dgm:pt>
    <dgm:pt modelId="{CAA4266B-7DA5-4571-9212-6A4B33438F23}" type="parTrans" cxnId="{A7FB3B64-B2F5-4DD6-8C69-E1D4DF0B65A7}">
      <dgm:prSet/>
      <dgm:spPr/>
      <dgm:t>
        <a:bodyPr/>
        <a:lstStyle/>
        <a:p>
          <a:endParaRPr lang="en-US"/>
        </a:p>
      </dgm:t>
    </dgm:pt>
    <dgm:pt modelId="{39B7E9BA-07BD-4B6D-8018-DC7489E69828}" type="sibTrans" cxnId="{A7FB3B64-B2F5-4DD6-8C69-E1D4DF0B65A7}">
      <dgm:prSet/>
      <dgm:spPr/>
      <dgm:t>
        <a:bodyPr/>
        <a:lstStyle/>
        <a:p>
          <a:endParaRPr lang="en-US"/>
        </a:p>
      </dgm:t>
    </dgm:pt>
    <dgm:pt modelId="{EA59704D-BCB4-45D4-858C-18F8CF0EA8A2}">
      <dgm:prSet/>
      <dgm:spPr/>
      <dgm:t>
        <a:bodyPr/>
        <a:lstStyle/>
        <a:p>
          <a:r>
            <a:rPr lang="pl-PL" i="0" baseline="0"/>
            <a:t>Trudności w rysowaniu lub malowaniu:</a:t>
          </a:r>
          <a:endParaRPr lang="en-US"/>
        </a:p>
      </dgm:t>
    </dgm:pt>
    <dgm:pt modelId="{51D32EFF-0AB4-45A1-B9B5-7C30C25764E2}" type="parTrans" cxnId="{4063A086-43DC-483F-9155-A2320E83F430}">
      <dgm:prSet/>
      <dgm:spPr/>
      <dgm:t>
        <a:bodyPr/>
        <a:lstStyle/>
        <a:p>
          <a:endParaRPr lang="en-US"/>
        </a:p>
      </dgm:t>
    </dgm:pt>
    <dgm:pt modelId="{CB959BB6-54D9-4F90-9773-FE83A9CD28F7}" type="sibTrans" cxnId="{4063A086-43DC-483F-9155-A2320E83F430}">
      <dgm:prSet/>
      <dgm:spPr/>
      <dgm:t>
        <a:bodyPr/>
        <a:lstStyle/>
        <a:p>
          <a:endParaRPr lang="en-US"/>
        </a:p>
      </dgm:t>
    </dgm:pt>
    <dgm:pt modelId="{FF7B6D3A-A3EE-43D4-B1F5-DE104492E925}">
      <dgm:prSet/>
      <dgm:spPr/>
      <dgm:t>
        <a:bodyPr/>
        <a:lstStyle/>
        <a:p>
          <a:r>
            <a:rPr lang="pl-PL" i="0" baseline="0"/>
            <a:t>Problemy z wyhamowaniem</a:t>
          </a:r>
          <a:endParaRPr lang="en-US"/>
        </a:p>
      </dgm:t>
    </dgm:pt>
    <dgm:pt modelId="{2969F3F1-3000-4B6F-9AB0-4D08BB501D16}" type="parTrans" cxnId="{F5F8AA18-8220-40CD-BAB9-FDE7416666A2}">
      <dgm:prSet/>
      <dgm:spPr/>
      <dgm:t>
        <a:bodyPr/>
        <a:lstStyle/>
        <a:p>
          <a:endParaRPr lang="en-US"/>
        </a:p>
      </dgm:t>
    </dgm:pt>
    <dgm:pt modelId="{671F05B8-1E35-4514-9EE1-04326068FBF0}" type="sibTrans" cxnId="{F5F8AA18-8220-40CD-BAB9-FDE7416666A2}">
      <dgm:prSet/>
      <dgm:spPr/>
      <dgm:t>
        <a:bodyPr/>
        <a:lstStyle/>
        <a:p>
          <a:endParaRPr lang="en-US"/>
        </a:p>
      </dgm:t>
    </dgm:pt>
    <dgm:pt modelId="{395ED148-610A-45AE-AA32-16FEDA3D2D90}">
      <dgm:prSet/>
      <dgm:spPr/>
      <dgm:t>
        <a:bodyPr/>
        <a:lstStyle/>
        <a:p>
          <a:r>
            <a:rPr lang="pl-PL" i="0" baseline="0"/>
            <a:t>Trudności z manipulowaniem przedmiotami o małych elementach:</a:t>
          </a:r>
          <a:endParaRPr lang="en-US"/>
        </a:p>
      </dgm:t>
    </dgm:pt>
    <dgm:pt modelId="{84DFB9BB-D40E-4183-8C7A-0188D29FAC3F}" type="parTrans" cxnId="{D5F1EA2E-381E-47B8-8F95-4BB0B82FB8E7}">
      <dgm:prSet/>
      <dgm:spPr/>
      <dgm:t>
        <a:bodyPr/>
        <a:lstStyle/>
        <a:p>
          <a:endParaRPr lang="en-US"/>
        </a:p>
      </dgm:t>
    </dgm:pt>
    <dgm:pt modelId="{D58981CE-D882-4E33-9E62-0958533E2F13}" type="sibTrans" cxnId="{D5F1EA2E-381E-47B8-8F95-4BB0B82FB8E7}">
      <dgm:prSet/>
      <dgm:spPr/>
      <dgm:t>
        <a:bodyPr/>
        <a:lstStyle/>
        <a:p>
          <a:endParaRPr lang="en-US"/>
        </a:p>
      </dgm:t>
    </dgm:pt>
    <dgm:pt modelId="{516DCA45-4DE7-4C8D-90F6-1430ACB3AEC0}">
      <dgm:prSet/>
      <dgm:spPr/>
      <dgm:t>
        <a:bodyPr/>
        <a:lstStyle/>
        <a:p>
          <a:r>
            <a:rPr lang="pl-PL" i="0" baseline="0"/>
            <a:t>Zbyt niskie zainteresowanie aktywnościami wymagającymi precyzyjnych ruchów</a:t>
          </a:r>
          <a:endParaRPr lang="en-US"/>
        </a:p>
      </dgm:t>
    </dgm:pt>
    <dgm:pt modelId="{39577DAE-C991-4DDC-B756-251966494689}" type="parTrans" cxnId="{6EBE3B33-C40E-4209-9956-F688398B04BD}">
      <dgm:prSet/>
      <dgm:spPr/>
      <dgm:t>
        <a:bodyPr/>
        <a:lstStyle/>
        <a:p>
          <a:endParaRPr lang="en-US"/>
        </a:p>
      </dgm:t>
    </dgm:pt>
    <dgm:pt modelId="{5911BBFB-1A0E-407A-BB09-18DF78314499}" type="sibTrans" cxnId="{6EBE3B33-C40E-4209-9956-F688398B04BD}">
      <dgm:prSet/>
      <dgm:spPr/>
      <dgm:t>
        <a:bodyPr/>
        <a:lstStyle/>
        <a:p>
          <a:endParaRPr lang="en-US"/>
        </a:p>
      </dgm:t>
    </dgm:pt>
    <dgm:pt modelId="{FEE974E6-BE7D-40AE-A1F3-8F06C283B9B8}" type="pres">
      <dgm:prSet presAssocID="{043007D9-9C29-4EB9-97AE-B53055429AB2}" presName="diagram" presStyleCnt="0">
        <dgm:presLayoutVars>
          <dgm:dir/>
          <dgm:resizeHandles val="exact"/>
        </dgm:presLayoutVars>
      </dgm:prSet>
      <dgm:spPr/>
    </dgm:pt>
    <dgm:pt modelId="{4256C57D-4F36-4E3E-88A7-AFD776CEB7E9}" type="pres">
      <dgm:prSet presAssocID="{A2D30637-154A-488B-997F-779C0D0BD5FD}" presName="node" presStyleLbl="node1" presStyleIdx="0" presStyleCnt="6">
        <dgm:presLayoutVars>
          <dgm:bulletEnabled val="1"/>
        </dgm:presLayoutVars>
      </dgm:prSet>
      <dgm:spPr/>
    </dgm:pt>
    <dgm:pt modelId="{B06D5608-C004-46CB-BABF-EBA46150D09A}" type="pres">
      <dgm:prSet presAssocID="{9762F174-E481-4DE9-A6ED-797EC1A7AA02}" presName="sibTrans" presStyleCnt="0"/>
      <dgm:spPr/>
    </dgm:pt>
    <dgm:pt modelId="{35459510-D6A7-419E-9C02-5D4E83CF9A28}" type="pres">
      <dgm:prSet presAssocID="{5BB51E2D-D689-459A-B801-60346EEA093A}" presName="node" presStyleLbl="node1" presStyleIdx="1" presStyleCnt="6">
        <dgm:presLayoutVars>
          <dgm:bulletEnabled val="1"/>
        </dgm:presLayoutVars>
      </dgm:prSet>
      <dgm:spPr/>
    </dgm:pt>
    <dgm:pt modelId="{36A7D5AD-949B-43B4-A6F7-3C35635E47FB}" type="pres">
      <dgm:prSet presAssocID="{39B7E9BA-07BD-4B6D-8018-DC7489E69828}" presName="sibTrans" presStyleCnt="0"/>
      <dgm:spPr/>
    </dgm:pt>
    <dgm:pt modelId="{B790F25C-2263-4086-BE14-019EA241A21D}" type="pres">
      <dgm:prSet presAssocID="{EA59704D-BCB4-45D4-858C-18F8CF0EA8A2}" presName="node" presStyleLbl="node1" presStyleIdx="2" presStyleCnt="6">
        <dgm:presLayoutVars>
          <dgm:bulletEnabled val="1"/>
        </dgm:presLayoutVars>
      </dgm:prSet>
      <dgm:spPr/>
    </dgm:pt>
    <dgm:pt modelId="{6F4020F0-9DED-41D2-BF5F-EE3E41E5AE6C}" type="pres">
      <dgm:prSet presAssocID="{CB959BB6-54D9-4F90-9773-FE83A9CD28F7}" presName="sibTrans" presStyleCnt="0"/>
      <dgm:spPr/>
    </dgm:pt>
    <dgm:pt modelId="{23F733AA-79C4-4711-9B2B-897464E80F9B}" type="pres">
      <dgm:prSet presAssocID="{FF7B6D3A-A3EE-43D4-B1F5-DE104492E925}" presName="node" presStyleLbl="node1" presStyleIdx="3" presStyleCnt="6">
        <dgm:presLayoutVars>
          <dgm:bulletEnabled val="1"/>
        </dgm:presLayoutVars>
      </dgm:prSet>
      <dgm:spPr/>
    </dgm:pt>
    <dgm:pt modelId="{0032E5D8-4D5E-4953-81E2-79F156F95663}" type="pres">
      <dgm:prSet presAssocID="{671F05B8-1E35-4514-9EE1-04326068FBF0}" presName="sibTrans" presStyleCnt="0"/>
      <dgm:spPr/>
    </dgm:pt>
    <dgm:pt modelId="{9DE16FDC-A86E-4A81-88A3-1E4C9DB66840}" type="pres">
      <dgm:prSet presAssocID="{395ED148-610A-45AE-AA32-16FEDA3D2D90}" presName="node" presStyleLbl="node1" presStyleIdx="4" presStyleCnt="6">
        <dgm:presLayoutVars>
          <dgm:bulletEnabled val="1"/>
        </dgm:presLayoutVars>
      </dgm:prSet>
      <dgm:spPr/>
    </dgm:pt>
    <dgm:pt modelId="{0435DE5C-9425-4282-A6C5-5D493538C709}" type="pres">
      <dgm:prSet presAssocID="{D58981CE-D882-4E33-9E62-0958533E2F13}" presName="sibTrans" presStyleCnt="0"/>
      <dgm:spPr/>
    </dgm:pt>
    <dgm:pt modelId="{EA8F6992-7528-469E-A599-379708070070}" type="pres">
      <dgm:prSet presAssocID="{516DCA45-4DE7-4C8D-90F6-1430ACB3AEC0}" presName="node" presStyleLbl="node1" presStyleIdx="5" presStyleCnt="6">
        <dgm:presLayoutVars>
          <dgm:bulletEnabled val="1"/>
        </dgm:presLayoutVars>
      </dgm:prSet>
      <dgm:spPr/>
    </dgm:pt>
  </dgm:ptLst>
  <dgm:cxnLst>
    <dgm:cxn modelId="{090C600E-500E-4E53-9058-F5D965AE349E}" type="presOf" srcId="{A2D30637-154A-488B-997F-779C0D0BD5FD}" destId="{4256C57D-4F36-4E3E-88A7-AFD776CEB7E9}" srcOrd="0" destOrd="0" presId="urn:microsoft.com/office/officeart/2005/8/layout/default"/>
    <dgm:cxn modelId="{F5F8AA18-8220-40CD-BAB9-FDE7416666A2}" srcId="{043007D9-9C29-4EB9-97AE-B53055429AB2}" destId="{FF7B6D3A-A3EE-43D4-B1F5-DE104492E925}" srcOrd="3" destOrd="0" parTransId="{2969F3F1-3000-4B6F-9AB0-4D08BB501D16}" sibTransId="{671F05B8-1E35-4514-9EE1-04326068FBF0}"/>
    <dgm:cxn modelId="{D5F1EA2E-381E-47B8-8F95-4BB0B82FB8E7}" srcId="{043007D9-9C29-4EB9-97AE-B53055429AB2}" destId="{395ED148-610A-45AE-AA32-16FEDA3D2D90}" srcOrd="4" destOrd="0" parTransId="{84DFB9BB-D40E-4183-8C7A-0188D29FAC3F}" sibTransId="{D58981CE-D882-4E33-9E62-0958533E2F13}"/>
    <dgm:cxn modelId="{6EBE3B33-C40E-4209-9956-F688398B04BD}" srcId="{043007D9-9C29-4EB9-97AE-B53055429AB2}" destId="{516DCA45-4DE7-4C8D-90F6-1430ACB3AEC0}" srcOrd="5" destOrd="0" parTransId="{39577DAE-C991-4DDC-B756-251966494689}" sibTransId="{5911BBFB-1A0E-407A-BB09-18DF78314499}"/>
    <dgm:cxn modelId="{A7FB3B64-B2F5-4DD6-8C69-E1D4DF0B65A7}" srcId="{043007D9-9C29-4EB9-97AE-B53055429AB2}" destId="{5BB51E2D-D689-459A-B801-60346EEA093A}" srcOrd="1" destOrd="0" parTransId="{CAA4266B-7DA5-4571-9212-6A4B33438F23}" sibTransId="{39B7E9BA-07BD-4B6D-8018-DC7489E69828}"/>
    <dgm:cxn modelId="{4063A086-43DC-483F-9155-A2320E83F430}" srcId="{043007D9-9C29-4EB9-97AE-B53055429AB2}" destId="{EA59704D-BCB4-45D4-858C-18F8CF0EA8A2}" srcOrd="2" destOrd="0" parTransId="{51D32EFF-0AB4-45A1-B9B5-7C30C25764E2}" sibTransId="{CB959BB6-54D9-4F90-9773-FE83A9CD28F7}"/>
    <dgm:cxn modelId="{F8E3758C-82B8-4471-A1C6-3E3F74062B08}" type="presOf" srcId="{FF7B6D3A-A3EE-43D4-B1F5-DE104492E925}" destId="{23F733AA-79C4-4711-9B2B-897464E80F9B}" srcOrd="0" destOrd="0" presId="urn:microsoft.com/office/officeart/2005/8/layout/default"/>
    <dgm:cxn modelId="{DA8EC4ED-B27F-40E3-A54C-E2AA88E92B58}" type="presOf" srcId="{516DCA45-4DE7-4C8D-90F6-1430ACB3AEC0}" destId="{EA8F6992-7528-469E-A599-379708070070}" srcOrd="0" destOrd="0" presId="urn:microsoft.com/office/officeart/2005/8/layout/default"/>
    <dgm:cxn modelId="{E5ABDEED-A34A-472F-B929-57C55549F7D3}" type="presOf" srcId="{395ED148-610A-45AE-AA32-16FEDA3D2D90}" destId="{9DE16FDC-A86E-4A81-88A3-1E4C9DB66840}" srcOrd="0" destOrd="0" presId="urn:microsoft.com/office/officeart/2005/8/layout/default"/>
    <dgm:cxn modelId="{CB5203F3-4526-4B7F-B678-FD462D2DA469}" type="presOf" srcId="{EA59704D-BCB4-45D4-858C-18F8CF0EA8A2}" destId="{B790F25C-2263-4086-BE14-019EA241A21D}" srcOrd="0" destOrd="0" presId="urn:microsoft.com/office/officeart/2005/8/layout/default"/>
    <dgm:cxn modelId="{873FA2F4-83AF-4589-9704-A09C842D49B3}" srcId="{043007D9-9C29-4EB9-97AE-B53055429AB2}" destId="{A2D30637-154A-488B-997F-779C0D0BD5FD}" srcOrd="0" destOrd="0" parTransId="{30C5C82B-D789-4555-910E-A456D3EFA2D2}" sibTransId="{9762F174-E481-4DE9-A6ED-797EC1A7AA02}"/>
    <dgm:cxn modelId="{B8EB5FF5-2A2A-454F-A76C-39EF0178F728}" type="presOf" srcId="{043007D9-9C29-4EB9-97AE-B53055429AB2}" destId="{FEE974E6-BE7D-40AE-A1F3-8F06C283B9B8}" srcOrd="0" destOrd="0" presId="urn:microsoft.com/office/officeart/2005/8/layout/default"/>
    <dgm:cxn modelId="{0A805DFF-C425-4B02-9A87-96BF8AB886CD}" type="presOf" srcId="{5BB51E2D-D689-459A-B801-60346EEA093A}" destId="{35459510-D6A7-419E-9C02-5D4E83CF9A28}" srcOrd="0" destOrd="0" presId="urn:microsoft.com/office/officeart/2005/8/layout/default"/>
    <dgm:cxn modelId="{5F96DBD1-3F3A-459C-AD04-4A4E55DF8DD2}" type="presParOf" srcId="{FEE974E6-BE7D-40AE-A1F3-8F06C283B9B8}" destId="{4256C57D-4F36-4E3E-88A7-AFD776CEB7E9}" srcOrd="0" destOrd="0" presId="urn:microsoft.com/office/officeart/2005/8/layout/default"/>
    <dgm:cxn modelId="{E8FC9A74-7AF6-4170-BC8D-C029A99A64E8}" type="presParOf" srcId="{FEE974E6-BE7D-40AE-A1F3-8F06C283B9B8}" destId="{B06D5608-C004-46CB-BABF-EBA46150D09A}" srcOrd="1" destOrd="0" presId="urn:microsoft.com/office/officeart/2005/8/layout/default"/>
    <dgm:cxn modelId="{C9A20459-1E66-4960-AEEE-4C3B0281C34F}" type="presParOf" srcId="{FEE974E6-BE7D-40AE-A1F3-8F06C283B9B8}" destId="{35459510-D6A7-419E-9C02-5D4E83CF9A28}" srcOrd="2" destOrd="0" presId="urn:microsoft.com/office/officeart/2005/8/layout/default"/>
    <dgm:cxn modelId="{3C255A80-E057-4AB1-B548-BAF5A201818E}" type="presParOf" srcId="{FEE974E6-BE7D-40AE-A1F3-8F06C283B9B8}" destId="{36A7D5AD-949B-43B4-A6F7-3C35635E47FB}" srcOrd="3" destOrd="0" presId="urn:microsoft.com/office/officeart/2005/8/layout/default"/>
    <dgm:cxn modelId="{6C37CB31-E911-4031-B318-F533F8CF99B2}" type="presParOf" srcId="{FEE974E6-BE7D-40AE-A1F3-8F06C283B9B8}" destId="{B790F25C-2263-4086-BE14-019EA241A21D}" srcOrd="4" destOrd="0" presId="urn:microsoft.com/office/officeart/2005/8/layout/default"/>
    <dgm:cxn modelId="{E7496D62-A2A3-43B8-8553-A99D2A52F82B}" type="presParOf" srcId="{FEE974E6-BE7D-40AE-A1F3-8F06C283B9B8}" destId="{6F4020F0-9DED-41D2-BF5F-EE3E41E5AE6C}" srcOrd="5" destOrd="0" presId="urn:microsoft.com/office/officeart/2005/8/layout/default"/>
    <dgm:cxn modelId="{320AFD11-3A4F-4ED2-A157-379C773FCBA3}" type="presParOf" srcId="{FEE974E6-BE7D-40AE-A1F3-8F06C283B9B8}" destId="{23F733AA-79C4-4711-9B2B-897464E80F9B}" srcOrd="6" destOrd="0" presId="urn:microsoft.com/office/officeart/2005/8/layout/default"/>
    <dgm:cxn modelId="{C8B275F7-8C39-4040-A153-AB2B8A3C774C}" type="presParOf" srcId="{FEE974E6-BE7D-40AE-A1F3-8F06C283B9B8}" destId="{0032E5D8-4D5E-4953-81E2-79F156F95663}" srcOrd="7" destOrd="0" presId="urn:microsoft.com/office/officeart/2005/8/layout/default"/>
    <dgm:cxn modelId="{D0905255-A3FA-43FD-A460-DA8E29EE1D03}" type="presParOf" srcId="{FEE974E6-BE7D-40AE-A1F3-8F06C283B9B8}" destId="{9DE16FDC-A86E-4A81-88A3-1E4C9DB66840}" srcOrd="8" destOrd="0" presId="urn:microsoft.com/office/officeart/2005/8/layout/default"/>
    <dgm:cxn modelId="{17C8338B-C1F5-44D5-BF20-29D75614434F}" type="presParOf" srcId="{FEE974E6-BE7D-40AE-A1F3-8F06C283B9B8}" destId="{0435DE5C-9425-4282-A6C5-5D493538C709}" srcOrd="9" destOrd="0" presId="urn:microsoft.com/office/officeart/2005/8/layout/default"/>
    <dgm:cxn modelId="{14728077-3470-4EB6-8EC6-62F49620D0F1}" type="presParOf" srcId="{FEE974E6-BE7D-40AE-A1F3-8F06C283B9B8}" destId="{EA8F6992-7528-469E-A599-3797080700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0343C-B877-4718-BCC7-8BDD412C8392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73BA9-4BB3-4A52-9F23-2A255E4414DA}">
      <dsp:nvSpPr>
        <dsp:cNvPr id="0" name=""/>
        <dsp:cNvSpPr/>
      </dsp:nvSpPr>
      <dsp:spPr>
        <a:xfrm>
          <a:off x="0" y="405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Je sztućcami samodzielnie</a:t>
          </a:r>
          <a:endParaRPr lang="en-US" sz="2200" kern="1200"/>
        </a:p>
      </dsp:txBody>
      <dsp:txXfrm>
        <a:off x="0" y="405"/>
        <a:ext cx="9601196" cy="474017"/>
      </dsp:txXfrm>
    </dsp:sp>
    <dsp:sp modelId="{04A1BBFA-B1BC-4194-9387-F44410E56BD4}">
      <dsp:nvSpPr>
        <dsp:cNvPr id="0" name=""/>
        <dsp:cNvSpPr/>
      </dsp:nvSpPr>
      <dsp:spPr>
        <a:xfrm>
          <a:off x="0" y="474423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87415-A621-464E-A4DD-85A0F618D6D3}">
      <dsp:nvSpPr>
        <dsp:cNvPr id="0" name=""/>
        <dsp:cNvSpPr/>
      </dsp:nvSpPr>
      <dsp:spPr>
        <a:xfrm>
          <a:off x="0" y="474423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Korzysta z toalety</a:t>
          </a:r>
          <a:endParaRPr lang="en-US" sz="2200" kern="1200"/>
        </a:p>
      </dsp:txBody>
      <dsp:txXfrm>
        <a:off x="0" y="474423"/>
        <a:ext cx="9601196" cy="474017"/>
      </dsp:txXfrm>
    </dsp:sp>
    <dsp:sp modelId="{C7C5D8AB-691D-478C-A9C5-A3BD8CFDB539}">
      <dsp:nvSpPr>
        <dsp:cNvPr id="0" name=""/>
        <dsp:cNvSpPr/>
      </dsp:nvSpPr>
      <dsp:spPr>
        <a:xfrm>
          <a:off x="0" y="948441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DE106-D9DF-4717-B008-6062CDAFBB0E}">
      <dsp:nvSpPr>
        <dsp:cNvPr id="0" name=""/>
        <dsp:cNvSpPr/>
      </dsp:nvSpPr>
      <dsp:spPr>
        <a:xfrm>
          <a:off x="0" y="948441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Próbuje ubierać się samodzielnie</a:t>
          </a:r>
          <a:endParaRPr lang="en-US" sz="2200" kern="1200"/>
        </a:p>
      </dsp:txBody>
      <dsp:txXfrm>
        <a:off x="0" y="948441"/>
        <a:ext cx="9601196" cy="474017"/>
      </dsp:txXfrm>
    </dsp:sp>
    <dsp:sp modelId="{3DD12059-41D5-44D9-8909-723338F92199}">
      <dsp:nvSpPr>
        <dsp:cNvPr id="0" name=""/>
        <dsp:cNvSpPr/>
      </dsp:nvSpPr>
      <dsp:spPr>
        <a:xfrm>
          <a:off x="0" y="142245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0FDF5-1F14-44F2-BD36-7344FE665006}">
      <dsp:nvSpPr>
        <dsp:cNvPr id="0" name=""/>
        <dsp:cNvSpPr/>
      </dsp:nvSpPr>
      <dsp:spPr>
        <a:xfrm>
          <a:off x="0" y="1422459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Nawiązuje kontakt wzrokowy</a:t>
          </a:r>
          <a:endParaRPr lang="en-US" sz="2200" kern="1200"/>
        </a:p>
      </dsp:txBody>
      <dsp:txXfrm>
        <a:off x="0" y="1422459"/>
        <a:ext cx="9601196" cy="474017"/>
      </dsp:txXfrm>
    </dsp:sp>
    <dsp:sp modelId="{FC0B6152-1C37-487A-A2F9-DA800DBFE64C}">
      <dsp:nvSpPr>
        <dsp:cNvPr id="0" name=""/>
        <dsp:cNvSpPr/>
      </dsp:nvSpPr>
      <dsp:spPr>
        <a:xfrm>
          <a:off x="0" y="1896476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7BB78-BC5F-438F-983C-6A7F9C14DDBC}">
      <dsp:nvSpPr>
        <dsp:cNvPr id="0" name=""/>
        <dsp:cNvSpPr/>
      </dsp:nvSpPr>
      <dsp:spPr>
        <a:xfrm>
          <a:off x="0" y="1896476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Odpowiada na swoje imię</a:t>
          </a:r>
          <a:endParaRPr lang="en-US" sz="2200" kern="1200"/>
        </a:p>
      </dsp:txBody>
      <dsp:txXfrm>
        <a:off x="0" y="1896476"/>
        <a:ext cx="9601196" cy="474017"/>
      </dsp:txXfrm>
    </dsp:sp>
    <dsp:sp modelId="{2035F77B-ADCD-48B8-8C9E-2847894CD87F}">
      <dsp:nvSpPr>
        <dsp:cNvPr id="0" name=""/>
        <dsp:cNvSpPr/>
      </dsp:nvSpPr>
      <dsp:spPr>
        <a:xfrm>
          <a:off x="0" y="2370494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7D6D-027B-42B9-A5A4-AA0DDCF0260F}">
      <dsp:nvSpPr>
        <dsp:cNvPr id="0" name=""/>
        <dsp:cNvSpPr/>
      </dsp:nvSpPr>
      <dsp:spPr>
        <a:xfrm>
          <a:off x="0" y="2370494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Rozumie pojęcia przestrzenne: obok, pod, na</a:t>
          </a:r>
          <a:endParaRPr lang="en-US" sz="2200" kern="1200"/>
        </a:p>
      </dsp:txBody>
      <dsp:txXfrm>
        <a:off x="0" y="2370494"/>
        <a:ext cx="9601196" cy="474017"/>
      </dsp:txXfrm>
    </dsp:sp>
    <dsp:sp modelId="{ACABB92C-D875-482F-BD6F-2F22C7FCB68E}">
      <dsp:nvSpPr>
        <dsp:cNvPr id="0" name=""/>
        <dsp:cNvSpPr/>
      </dsp:nvSpPr>
      <dsp:spPr>
        <a:xfrm>
          <a:off x="0" y="2844512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4034-328D-4DCB-950A-5864A43BB5F5}">
      <dsp:nvSpPr>
        <dsp:cNvPr id="0" name=""/>
        <dsp:cNvSpPr/>
      </dsp:nvSpPr>
      <dsp:spPr>
        <a:xfrm>
          <a:off x="0" y="2844512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Porównuje przedmioty względem wielkości</a:t>
          </a:r>
          <a:endParaRPr lang="en-US" sz="2200" kern="1200"/>
        </a:p>
      </dsp:txBody>
      <dsp:txXfrm>
        <a:off x="0" y="2844512"/>
        <a:ext cx="9601196" cy="474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B0D7D-F893-48C8-8AE3-FB37A706A957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Trudności w nawiązywaniu relacji</a:t>
          </a:r>
          <a:endParaRPr lang="en-US" sz="2200" kern="1200"/>
        </a:p>
      </dsp:txBody>
      <dsp:txXfrm>
        <a:off x="48170" y="660"/>
        <a:ext cx="2210431" cy="1326259"/>
      </dsp:txXfrm>
    </dsp:sp>
    <dsp:sp modelId="{5A18784B-B140-44C3-A857-89AD71F04B9A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Niewłaściwe wyrażanie emocji</a:t>
          </a:r>
          <a:endParaRPr lang="en-US" sz="2200" kern="1200"/>
        </a:p>
      </dsp:txBody>
      <dsp:txXfrm>
        <a:off x="2479645" y="660"/>
        <a:ext cx="2210431" cy="1326259"/>
      </dsp:txXfrm>
    </dsp:sp>
    <dsp:sp modelId="{8DB863AA-838E-41BD-B1BC-75825A3BD183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Brak lub trudności w umiejętności regulacji emocji</a:t>
          </a:r>
          <a:endParaRPr lang="en-US" sz="2200" kern="1200"/>
        </a:p>
      </dsp:txBody>
      <dsp:txXfrm>
        <a:off x="4911120" y="660"/>
        <a:ext cx="2210431" cy="1326259"/>
      </dsp:txXfrm>
    </dsp:sp>
    <dsp:sp modelId="{C4C0D1DD-AFE8-4F17-849A-4E996FF8F899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Zaburzone relacje z dorosłymi</a:t>
          </a:r>
          <a:endParaRPr lang="en-US" sz="2200" kern="1200"/>
        </a:p>
      </dsp:txBody>
      <dsp:txXfrm>
        <a:off x="7342595" y="660"/>
        <a:ext cx="2210431" cy="1326259"/>
      </dsp:txXfrm>
    </dsp:sp>
    <dsp:sp modelId="{074E1905-4F2E-4E43-BCDD-AE97B39A1AF9}">
      <dsp:nvSpPr>
        <dsp:cNvPr id="0" name=""/>
        <dsp:cNvSpPr/>
      </dsp:nvSpPr>
      <dsp:spPr>
        <a:xfrm>
          <a:off x="3695382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Brak rozwoju poczucia tożsamości i samoświadomości</a:t>
          </a:r>
          <a:endParaRPr lang="en-US" sz="2200" kern="1200"/>
        </a:p>
      </dsp:txBody>
      <dsp:txXfrm>
        <a:off x="3695382" y="1547963"/>
        <a:ext cx="2210431" cy="13262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558A3-3E13-42F9-8E07-4E95919489E0}">
      <dsp:nvSpPr>
        <dsp:cNvPr id="0" name=""/>
        <dsp:cNvSpPr/>
      </dsp:nvSpPr>
      <dsp:spPr>
        <a:xfrm>
          <a:off x="3281" y="282531"/>
          <a:ext cx="1776784" cy="106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Niezrozumiała mowa</a:t>
          </a:r>
          <a:endParaRPr lang="en-US" sz="1700" kern="1200"/>
        </a:p>
      </dsp:txBody>
      <dsp:txXfrm>
        <a:off x="3281" y="282531"/>
        <a:ext cx="1776784" cy="1066070"/>
      </dsp:txXfrm>
    </dsp:sp>
    <dsp:sp modelId="{5C87DDE8-98F1-47E9-AE30-702A2B06432A}">
      <dsp:nvSpPr>
        <dsp:cNvPr id="0" name=""/>
        <dsp:cNvSpPr/>
      </dsp:nvSpPr>
      <dsp:spPr>
        <a:xfrm>
          <a:off x="1957744" y="282531"/>
          <a:ext cx="1776784" cy="1066070"/>
        </a:xfrm>
        <a:prstGeom prst="rect">
          <a:avLst/>
        </a:prstGeom>
        <a:solidFill>
          <a:schemeClr val="accent2">
            <a:hueOff val="420394"/>
            <a:satOff val="-446"/>
            <a:lumOff val="3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Problemy z artykulacją</a:t>
          </a:r>
          <a:endParaRPr lang="en-US" sz="1700" kern="1200"/>
        </a:p>
      </dsp:txBody>
      <dsp:txXfrm>
        <a:off x="1957744" y="282531"/>
        <a:ext cx="1776784" cy="1066070"/>
      </dsp:txXfrm>
    </dsp:sp>
    <dsp:sp modelId="{B655E9EA-47D0-4D28-9E7E-210A5B0D203B}">
      <dsp:nvSpPr>
        <dsp:cNvPr id="0" name=""/>
        <dsp:cNvSpPr/>
      </dsp:nvSpPr>
      <dsp:spPr>
        <a:xfrm>
          <a:off x="3912206" y="282531"/>
          <a:ext cx="1776784" cy="1066070"/>
        </a:xfrm>
        <a:prstGeom prst="rect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Brak rozumienia poleceń i prostych pytań</a:t>
          </a:r>
          <a:endParaRPr lang="en-US" sz="1700" kern="1200"/>
        </a:p>
      </dsp:txBody>
      <dsp:txXfrm>
        <a:off x="3912206" y="282531"/>
        <a:ext cx="1776784" cy="1066070"/>
      </dsp:txXfrm>
    </dsp:sp>
    <dsp:sp modelId="{1382CF06-E7B3-4D01-B3B3-F99FFEFEE560}">
      <dsp:nvSpPr>
        <dsp:cNvPr id="0" name=""/>
        <dsp:cNvSpPr/>
      </dsp:nvSpPr>
      <dsp:spPr>
        <a:xfrm>
          <a:off x="5866668" y="282531"/>
          <a:ext cx="1776784" cy="1066070"/>
        </a:xfrm>
        <a:prstGeom prst="rect">
          <a:avLst/>
        </a:prstGeom>
        <a:solidFill>
          <a:schemeClr val="accent2">
            <a:hueOff val="1261183"/>
            <a:satOff val="-1339"/>
            <a:lumOff val="1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Brak zainteresowania rozmową</a:t>
          </a:r>
          <a:endParaRPr lang="en-US" sz="1700" kern="1200"/>
        </a:p>
      </dsp:txBody>
      <dsp:txXfrm>
        <a:off x="5866668" y="282531"/>
        <a:ext cx="1776784" cy="1066070"/>
      </dsp:txXfrm>
    </dsp:sp>
    <dsp:sp modelId="{6F84CE5A-DF37-4DC6-B5B4-9B2F144860A3}">
      <dsp:nvSpPr>
        <dsp:cNvPr id="0" name=""/>
        <dsp:cNvSpPr/>
      </dsp:nvSpPr>
      <dsp:spPr>
        <a:xfrm>
          <a:off x="7821131" y="282531"/>
          <a:ext cx="1776784" cy="1066070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Monotonia mowy</a:t>
          </a:r>
          <a:endParaRPr lang="en-US" sz="1700" kern="1200"/>
        </a:p>
      </dsp:txBody>
      <dsp:txXfrm>
        <a:off x="7821131" y="282531"/>
        <a:ext cx="1776784" cy="1066070"/>
      </dsp:txXfrm>
    </dsp:sp>
    <dsp:sp modelId="{23B83FF9-5268-4F08-A45E-4D6B5B63275C}">
      <dsp:nvSpPr>
        <dsp:cNvPr id="0" name=""/>
        <dsp:cNvSpPr/>
      </dsp:nvSpPr>
      <dsp:spPr>
        <a:xfrm>
          <a:off x="980512" y="1526280"/>
          <a:ext cx="1776784" cy="1066070"/>
        </a:xfrm>
        <a:prstGeom prst="rect">
          <a:avLst/>
        </a:prstGeom>
        <a:solidFill>
          <a:schemeClr val="accent2">
            <a:hueOff val="2101972"/>
            <a:satOff val="-2232"/>
            <a:lumOff val="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Trudności z gramatyką</a:t>
          </a:r>
          <a:endParaRPr lang="en-US" sz="1700" kern="1200"/>
        </a:p>
      </dsp:txBody>
      <dsp:txXfrm>
        <a:off x="980512" y="1526280"/>
        <a:ext cx="1776784" cy="1066070"/>
      </dsp:txXfrm>
    </dsp:sp>
    <dsp:sp modelId="{D35A5B19-2C30-4DD6-88F6-4C00D01BB8ED}">
      <dsp:nvSpPr>
        <dsp:cNvPr id="0" name=""/>
        <dsp:cNvSpPr/>
      </dsp:nvSpPr>
      <dsp:spPr>
        <a:xfrm>
          <a:off x="2934975" y="1526280"/>
          <a:ext cx="1776784" cy="1066070"/>
        </a:xfrm>
        <a:prstGeom prst="rect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Brak umiejętności naśladowania dźwięków i słów</a:t>
          </a:r>
          <a:endParaRPr lang="en-US" sz="1700" kern="1200"/>
        </a:p>
      </dsp:txBody>
      <dsp:txXfrm>
        <a:off x="2934975" y="1526280"/>
        <a:ext cx="1776784" cy="1066070"/>
      </dsp:txXfrm>
    </dsp:sp>
    <dsp:sp modelId="{E57274EE-57B7-4A48-9FEB-4D9C59370B77}">
      <dsp:nvSpPr>
        <dsp:cNvPr id="0" name=""/>
        <dsp:cNvSpPr/>
      </dsp:nvSpPr>
      <dsp:spPr>
        <a:xfrm>
          <a:off x="4889437" y="1526280"/>
          <a:ext cx="1776784" cy="1066070"/>
        </a:xfrm>
        <a:prstGeom prst="rect">
          <a:avLst/>
        </a:prstGeom>
        <a:solidFill>
          <a:schemeClr val="accent2">
            <a:hueOff val="2942761"/>
            <a:satOff val="-3125"/>
            <a:lumOff val="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Problemy ze słuchem</a:t>
          </a:r>
          <a:endParaRPr lang="en-US" sz="1700" kern="1200"/>
        </a:p>
      </dsp:txBody>
      <dsp:txXfrm>
        <a:off x="4889437" y="1526280"/>
        <a:ext cx="1776784" cy="1066070"/>
      </dsp:txXfrm>
    </dsp:sp>
    <dsp:sp modelId="{9A47E7C3-B315-4A7E-A940-5A70A13E7C34}">
      <dsp:nvSpPr>
        <dsp:cNvPr id="0" name=""/>
        <dsp:cNvSpPr/>
      </dsp:nvSpPr>
      <dsp:spPr>
        <a:xfrm>
          <a:off x="6843900" y="1526280"/>
          <a:ext cx="1776784" cy="106607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i="0" kern="1200" baseline="0"/>
            <a:t>Brak rozwoju mowy w kontekście emocjonalnym i społecznym</a:t>
          </a:r>
          <a:endParaRPr lang="en-US" sz="1700" kern="1200"/>
        </a:p>
      </dsp:txBody>
      <dsp:txXfrm>
        <a:off x="6843900" y="1526280"/>
        <a:ext cx="1776784" cy="10660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6297-587D-4B73-AEC5-0128C785AB22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Trudności z koncentracją uwagi</a:t>
          </a:r>
          <a:endParaRPr lang="en-US" sz="2200" kern="1200"/>
        </a:p>
      </dsp:txBody>
      <dsp:txXfrm>
        <a:off x="48170" y="660"/>
        <a:ext cx="2210431" cy="1326259"/>
      </dsp:txXfrm>
    </dsp:sp>
    <dsp:sp modelId="{5E4F72D1-DF0C-4738-B5F5-A9286E89992B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Brak rozwoju myślenia przyczynowo-skutkowego</a:t>
          </a:r>
          <a:endParaRPr lang="en-US" sz="2200" kern="1200"/>
        </a:p>
      </dsp:txBody>
      <dsp:txXfrm>
        <a:off x="2479645" y="660"/>
        <a:ext cx="2210431" cy="1326259"/>
      </dsp:txXfrm>
    </dsp:sp>
    <dsp:sp modelId="{579D12C0-ECAC-4412-8940-6397619CDA22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Problemy z pamięcią</a:t>
          </a:r>
          <a:endParaRPr lang="en-US" sz="2200" kern="1200"/>
        </a:p>
      </dsp:txBody>
      <dsp:txXfrm>
        <a:off x="4911120" y="660"/>
        <a:ext cx="2210431" cy="1326259"/>
      </dsp:txXfrm>
    </dsp:sp>
    <dsp:sp modelId="{D023686C-002F-4D25-B704-0125346ED668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Brak zainteresowania otoczeniem i nauką</a:t>
          </a:r>
          <a:endParaRPr lang="en-US" sz="2200" kern="1200"/>
        </a:p>
      </dsp:txBody>
      <dsp:txXfrm>
        <a:off x="7342595" y="660"/>
        <a:ext cx="2210431" cy="1326259"/>
      </dsp:txXfrm>
    </dsp:sp>
    <dsp:sp modelId="{3801EB36-486B-45F9-AE79-D15F10C204C7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Nieumiejętność rozwiązywania prostych problemów</a:t>
          </a:r>
          <a:endParaRPr lang="en-US" sz="2200" kern="1200"/>
        </a:p>
      </dsp:txBody>
      <dsp:txXfrm>
        <a:off x="2479645" y="1547963"/>
        <a:ext cx="2210431" cy="1326259"/>
      </dsp:txXfrm>
    </dsp:sp>
    <dsp:sp modelId="{493D7DE2-6C22-402B-9ABE-15E97D215D3E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0" kern="1200" baseline="0"/>
            <a:t>Trudności w rozwoju pojęć matematycznych i logicznych</a:t>
          </a:r>
          <a:endParaRPr lang="en-US" sz="2200" kern="1200"/>
        </a:p>
      </dsp:txBody>
      <dsp:txXfrm>
        <a:off x="4911120" y="1547963"/>
        <a:ext cx="2210431" cy="13262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CF04-DDD8-47C9-9905-0B7AAA8F3ED3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Nadwrażliwość/podwrażliwość dotykowa</a:t>
          </a:r>
          <a:endParaRPr lang="en-US" sz="1300" kern="1200"/>
        </a:p>
      </dsp:txBody>
      <dsp:txXfrm>
        <a:off x="48170" y="660"/>
        <a:ext cx="2210431" cy="1326259"/>
      </dsp:txXfrm>
    </dsp:sp>
    <dsp:sp modelId="{5375E812-A95D-49DE-B164-65BC532E1C38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480451"/>
            <a:satOff val="-510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Nadwrażliwość/podwrażliwość wzrokowa</a:t>
          </a:r>
          <a:endParaRPr lang="en-US" sz="1300" kern="1200"/>
        </a:p>
      </dsp:txBody>
      <dsp:txXfrm>
        <a:off x="2479645" y="660"/>
        <a:ext cx="2210431" cy="1326259"/>
      </dsp:txXfrm>
    </dsp:sp>
    <dsp:sp modelId="{01D86DF4-4529-4DD7-AEF6-FC9175BCCED7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960901"/>
            <a:satOff val="-1021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Nadwrażliwość/podwrażliwość słuchowa</a:t>
          </a:r>
          <a:endParaRPr lang="en-US" sz="1300" kern="1200"/>
        </a:p>
      </dsp:txBody>
      <dsp:txXfrm>
        <a:off x="4911120" y="660"/>
        <a:ext cx="2210431" cy="1326259"/>
      </dsp:txXfrm>
    </dsp:sp>
    <dsp:sp modelId="{7680DE3A-4A0E-4438-83A3-7DB301C40CA6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1441352"/>
            <a:satOff val="-1531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Nadwrażliwość/podwrażliwość węchowa</a:t>
          </a:r>
          <a:endParaRPr lang="en-US" sz="1300" kern="1200"/>
        </a:p>
      </dsp:txBody>
      <dsp:txXfrm>
        <a:off x="7342595" y="660"/>
        <a:ext cx="2210431" cy="1326259"/>
      </dsp:txXfrm>
    </dsp:sp>
    <dsp:sp modelId="{807D5BCA-9F58-4B28-9D6C-F26061DA4385}">
      <dsp:nvSpPr>
        <dsp:cNvPr id="0" name=""/>
        <dsp:cNvSpPr/>
      </dsp:nvSpPr>
      <dsp:spPr>
        <a:xfrm>
          <a:off x="48170" y="1547963"/>
          <a:ext cx="2210431" cy="1326259"/>
        </a:xfrm>
        <a:prstGeom prst="rect">
          <a:avLst/>
        </a:prstGeom>
        <a:solidFill>
          <a:schemeClr val="accent2">
            <a:hueOff val="1921803"/>
            <a:satOff val="-2041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Wybiórczość pokarmowa</a:t>
          </a:r>
          <a:endParaRPr lang="en-US" sz="1300" kern="1200"/>
        </a:p>
      </dsp:txBody>
      <dsp:txXfrm>
        <a:off x="48170" y="1547963"/>
        <a:ext cx="2210431" cy="1326259"/>
      </dsp:txXfrm>
    </dsp:sp>
    <dsp:sp modelId="{19BBC1CE-044F-4024-A454-A5732B95A86D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Nadmierna/ograniczona ruchliwość</a:t>
          </a:r>
          <a:endParaRPr lang="en-US" sz="1300" kern="1200"/>
        </a:p>
      </dsp:txBody>
      <dsp:txXfrm>
        <a:off x="2479645" y="1547963"/>
        <a:ext cx="2210431" cy="1326259"/>
      </dsp:txXfrm>
    </dsp:sp>
    <dsp:sp modelId="{08FF6179-C8BB-49A2-85EA-2220C5205F96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2882704"/>
            <a:satOff val="-3062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Przedsionek</a:t>
          </a:r>
          <a:endParaRPr lang="en-US" sz="1300" kern="1200"/>
        </a:p>
      </dsp:txBody>
      <dsp:txXfrm>
        <a:off x="4911120" y="1547963"/>
        <a:ext cx="2210431" cy="1326259"/>
      </dsp:txXfrm>
    </dsp:sp>
    <dsp:sp modelId="{4A25DD0C-F570-4AE5-AA9C-38DC28979FFF}">
      <dsp:nvSpPr>
        <dsp:cNvPr id="0" name=""/>
        <dsp:cNvSpPr/>
      </dsp:nvSpPr>
      <dsp:spPr>
        <a:xfrm>
          <a:off x="7342595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Propriocepcja</a:t>
          </a:r>
          <a:endParaRPr lang="en-US" sz="1300" kern="1200"/>
        </a:p>
      </dsp:txBody>
      <dsp:txXfrm>
        <a:off x="7342595" y="1547963"/>
        <a:ext cx="2210431" cy="13262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906D-6669-4557-BD37-4E56FA1B0617}">
      <dsp:nvSpPr>
        <dsp:cNvPr id="0" name=""/>
        <dsp:cNvSpPr/>
      </dsp:nvSpPr>
      <dsp:spPr>
        <a:xfrm>
          <a:off x="203878" y="2208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/>
            <a:t>Czynniki biologiczne (organiczne): to przyczyny wynikające z uwarunkowań genetycznych, chorób, uszkodzeń układu nerwowego</a:t>
          </a:r>
          <a:endParaRPr lang="en-US" sz="1600" kern="1200"/>
        </a:p>
      </dsp:txBody>
      <dsp:txXfrm>
        <a:off x="203878" y="2208"/>
        <a:ext cx="2622120" cy="1573272"/>
      </dsp:txXfrm>
    </dsp:sp>
    <dsp:sp modelId="{1F04DB29-D315-479C-8912-70C4CE3C93ED}">
      <dsp:nvSpPr>
        <dsp:cNvPr id="0" name=""/>
        <dsp:cNvSpPr/>
      </dsp:nvSpPr>
      <dsp:spPr>
        <a:xfrm>
          <a:off x="3088210" y="2208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672631"/>
                <a:satOff val="-714"/>
                <a:lumOff val="549"/>
                <a:alphaOff val="0"/>
                <a:shade val="74000"/>
                <a:satMod val="130000"/>
                <a:lumMod val="90000"/>
              </a:schemeClr>
              <a:schemeClr val="accent2">
                <a:hueOff val="672631"/>
                <a:satOff val="-714"/>
                <a:lumOff val="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/>
            <a:t>Czynniki środowiskowe: związane z warunkami, w jakich dziecko się wychowuje</a:t>
          </a:r>
          <a:endParaRPr lang="en-US" sz="1600" kern="1200"/>
        </a:p>
      </dsp:txBody>
      <dsp:txXfrm>
        <a:off x="3088210" y="2208"/>
        <a:ext cx="2622120" cy="1573272"/>
      </dsp:txXfrm>
    </dsp:sp>
    <dsp:sp modelId="{2FCC4D9E-BA23-426E-82A9-185E068E9039}">
      <dsp:nvSpPr>
        <dsp:cNvPr id="0" name=""/>
        <dsp:cNvSpPr/>
      </dsp:nvSpPr>
      <dsp:spPr>
        <a:xfrm>
          <a:off x="203878" y="1837692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345262"/>
                <a:satOff val="-1429"/>
                <a:lumOff val="1098"/>
                <a:alphaOff val="0"/>
                <a:shade val="74000"/>
                <a:satMod val="130000"/>
                <a:lumMod val="90000"/>
              </a:schemeClr>
              <a:schemeClr val="accent2">
                <a:hueOff val="1345262"/>
                <a:satOff val="-1429"/>
                <a:lumOff val="10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/>
            <a:t>Czynniki psychologiczne: związane z przeżyciami i stanem emocjonalnym dziecka </a:t>
          </a:r>
          <a:endParaRPr lang="en-US" sz="1600" kern="1200"/>
        </a:p>
      </dsp:txBody>
      <dsp:txXfrm>
        <a:off x="203878" y="1837692"/>
        <a:ext cx="2622120" cy="1573272"/>
      </dsp:txXfrm>
    </dsp:sp>
    <dsp:sp modelId="{6049E82C-49CC-4344-89A0-F42CCA6B9746}">
      <dsp:nvSpPr>
        <dsp:cNvPr id="0" name=""/>
        <dsp:cNvSpPr/>
      </dsp:nvSpPr>
      <dsp:spPr>
        <a:xfrm>
          <a:off x="3088210" y="1837692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017893"/>
                <a:satOff val="-2143"/>
                <a:lumOff val="1647"/>
                <a:alphaOff val="0"/>
                <a:shade val="74000"/>
                <a:satMod val="130000"/>
                <a:lumMod val="90000"/>
              </a:schemeClr>
              <a:schemeClr val="accent2">
                <a:hueOff val="2017893"/>
                <a:satOff val="-2143"/>
                <a:lumOff val="1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/>
            <a:t>Czynniki społeczne i kulturowe: niski status materialny i społeczny rodziny – ograniczony dostęp do edukacji, książek, zajęć dodatkowych.</a:t>
          </a:r>
          <a:endParaRPr lang="en-US" sz="1600" kern="1200"/>
        </a:p>
      </dsp:txBody>
      <dsp:txXfrm>
        <a:off x="3088210" y="1837692"/>
        <a:ext cx="2622120" cy="1573272"/>
      </dsp:txXfrm>
    </dsp:sp>
    <dsp:sp modelId="{15411973-F822-40A9-9F7D-C825D749418D}">
      <dsp:nvSpPr>
        <dsp:cNvPr id="0" name=""/>
        <dsp:cNvSpPr/>
      </dsp:nvSpPr>
      <dsp:spPr>
        <a:xfrm>
          <a:off x="203878" y="3673176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90524"/>
                <a:satOff val="-2858"/>
                <a:lumOff val="2196"/>
                <a:alphaOff val="0"/>
                <a:shade val="74000"/>
                <a:satMod val="130000"/>
                <a:lumMod val="90000"/>
              </a:schemeClr>
              <a:schemeClr val="accent2">
                <a:hueOff val="2690524"/>
                <a:satOff val="-2858"/>
                <a:lumOff val="219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/>
            <a:t>Przyczyny rozwojowe (naturalne różnice): indywidualne tempo rozwoju, różnice temperamentalne</a:t>
          </a:r>
          <a:endParaRPr lang="en-US" sz="1600" kern="1200"/>
        </a:p>
      </dsp:txBody>
      <dsp:txXfrm>
        <a:off x="203878" y="3673176"/>
        <a:ext cx="2622120" cy="1573272"/>
      </dsp:txXfrm>
    </dsp:sp>
    <dsp:sp modelId="{857EA607-1118-4926-8BF4-F304DC732097}">
      <dsp:nvSpPr>
        <dsp:cNvPr id="0" name=""/>
        <dsp:cNvSpPr/>
      </dsp:nvSpPr>
      <dsp:spPr>
        <a:xfrm>
          <a:off x="3088210" y="3673176"/>
          <a:ext cx="2622120" cy="15732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baseline="0"/>
            <a:t>Pojedyncza przyczyna rzadko wyjaśnia trudności rozwojowe. Zwykle mamy do czynienia z </a:t>
          </a:r>
          <a:r>
            <a:rPr lang="pl-PL" sz="1600" b="1" i="0" kern="1200" baseline="0"/>
            <a:t>nakładaniem się kilku czynników</a:t>
          </a:r>
          <a:endParaRPr lang="en-US" sz="1600" kern="1200"/>
        </a:p>
      </dsp:txBody>
      <dsp:txXfrm>
        <a:off x="3088210" y="3673176"/>
        <a:ext cx="2622120" cy="15732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8C75-F61C-454C-AC4B-0BE4C54681E6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Zaburzenia SI</a:t>
          </a:r>
          <a:endParaRPr lang="en-US" sz="2000" kern="1200"/>
        </a:p>
      </dsp:txBody>
      <dsp:txXfrm>
        <a:off x="48170" y="660"/>
        <a:ext cx="2210431" cy="1326259"/>
      </dsp:txXfrm>
    </dsp:sp>
    <dsp:sp modelId="{9AC32358-1C8A-48A1-BFCC-65426CE25756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480451"/>
            <a:satOff val="-510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Niepełnosprawność intelektualna</a:t>
          </a:r>
          <a:endParaRPr lang="en-US" sz="2000" kern="1200"/>
        </a:p>
      </dsp:txBody>
      <dsp:txXfrm>
        <a:off x="2479645" y="660"/>
        <a:ext cx="2210431" cy="1326259"/>
      </dsp:txXfrm>
    </dsp:sp>
    <dsp:sp modelId="{58A4B377-480A-4300-9B53-948E1A5B5821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960901"/>
            <a:satOff val="-1021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Autyzm</a:t>
          </a:r>
          <a:endParaRPr lang="en-US" sz="2000" kern="1200"/>
        </a:p>
      </dsp:txBody>
      <dsp:txXfrm>
        <a:off x="4911120" y="660"/>
        <a:ext cx="2210431" cy="1326259"/>
      </dsp:txXfrm>
    </dsp:sp>
    <dsp:sp modelId="{528944E6-607D-4166-8622-81726842859A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1441352"/>
            <a:satOff val="-1531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Afazja</a:t>
          </a:r>
          <a:endParaRPr lang="en-US" sz="2000" kern="1200"/>
        </a:p>
      </dsp:txBody>
      <dsp:txXfrm>
        <a:off x="7342595" y="660"/>
        <a:ext cx="2210431" cy="1326259"/>
      </dsp:txXfrm>
    </dsp:sp>
    <dsp:sp modelId="{AC25FA37-CBDB-4FCC-9E9B-0EE1158EA7A4}">
      <dsp:nvSpPr>
        <dsp:cNvPr id="0" name=""/>
        <dsp:cNvSpPr/>
      </dsp:nvSpPr>
      <dsp:spPr>
        <a:xfrm>
          <a:off x="48170" y="1547963"/>
          <a:ext cx="2210431" cy="1326259"/>
        </a:xfrm>
        <a:prstGeom prst="rect">
          <a:avLst/>
        </a:prstGeom>
        <a:solidFill>
          <a:schemeClr val="accent2">
            <a:hueOff val="1921803"/>
            <a:satOff val="-2041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Ryzyko ADHD</a:t>
          </a:r>
          <a:endParaRPr lang="en-US" sz="2000" kern="1200"/>
        </a:p>
      </dsp:txBody>
      <dsp:txXfrm>
        <a:off x="48170" y="1547963"/>
        <a:ext cx="2210431" cy="1326259"/>
      </dsp:txXfrm>
    </dsp:sp>
    <dsp:sp modelId="{859993C4-3740-4549-B4F3-3C94E6D74653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Mutyzm</a:t>
          </a:r>
          <a:endParaRPr lang="en-US" sz="2000" kern="1200"/>
        </a:p>
      </dsp:txBody>
      <dsp:txXfrm>
        <a:off x="2479645" y="1547963"/>
        <a:ext cx="2210431" cy="1326259"/>
      </dsp:txXfrm>
    </dsp:sp>
    <dsp:sp modelId="{D7ED4672-F76D-4D2D-9104-87825DA4F0A2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2882704"/>
            <a:satOff val="-3062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Zaburzenia lękowe</a:t>
          </a:r>
          <a:endParaRPr lang="en-US" sz="2000" kern="1200"/>
        </a:p>
      </dsp:txBody>
      <dsp:txXfrm>
        <a:off x="4911120" y="1547963"/>
        <a:ext cx="2210431" cy="1326259"/>
      </dsp:txXfrm>
    </dsp:sp>
    <dsp:sp modelId="{6F9B4FCC-02B1-440F-9DA9-6B451C89072B}">
      <dsp:nvSpPr>
        <dsp:cNvPr id="0" name=""/>
        <dsp:cNvSpPr/>
      </dsp:nvSpPr>
      <dsp:spPr>
        <a:xfrm>
          <a:off x="7342595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Trudności wychowawcze</a:t>
          </a:r>
          <a:endParaRPr lang="en-US" sz="2000" kern="1200"/>
        </a:p>
      </dsp:txBody>
      <dsp:txXfrm>
        <a:off x="7342595" y="1547963"/>
        <a:ext cx="2210431" cy="13262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DE6A-4D04-4847-AAAD-D534550ECB09}">
      <dsp:nvSpPr>
        <dsp:cNvPr id="0" name=""/>
        <dsp:cNvSpPr/>
      </dsp:nvSpPr>
      <dsp:spPr>
        <a:xfrm>
          <a:off x="0" y="564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Psychologiczna – rozwój intelektualny i emocjonalno-społeczny</a:t>
          </a:r>
          <a:endParaRPr lang="en-US" sz="2000" kern="1200"/>
        </a:p>
      </dsp:txBody>
      <dsp:txXfrm>
        <a:off x="36553" y="93020"/>
        <a:ext cx="5396360" cy="675694"/>
      </dsp:txXfrm>
    </dsp:sp>
    <dsp:sp modelId="{E34120EC-A028-46AF-8E78-491B111D17AB}">
      <dsp:nvSpPr>
        <dsp:cNvPr id="0" name=""/>
        <dsp:cNvSpPr/>
      </dsp:nvSpPr>
      <dsp:spPr>
        <a:xfrm>
          <a:off x="0" y="8628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 dirty="0"/>
            <a:t>Pedagogiczna </a:t>
          </a:r>
          <a:endParaRPr lang="en-US" sz="2000" kern="1200" dirty="0"/>
        </a:p>
      </dsp:txBody>
      <dsp:txXfrm>
        <a:off x="36553" y="899420"/>
        <a:ext cx="5396360" cy="675694"/>
      </dsp:txXfrm>
    </dsp:sp>
    <dsp:sp modelId="{06B1D1F1-802B-4CA4-B6CE-884B3ADF2206}">
      <dsp:nvSpPr>
        <dsp:cNvPr id="0" name=""/>
        <dsp:cNvSpPr/>
      </dsp:nvSpPr>
      <dsp:spPr>
        <a:xfrm>
          <a:off x="0" y="16692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Logopedyczna i neurologopedyczna</a:t>
          </a:r>
          <a:endParaRPr lang="en-US" sz="2000" kern="1200"/>
        </a:p>
      </dsp:txBody>
      <dsp:txXfrm>
        <a:off x="36553" y="1705820"/>
        <a:ext cx="5396360" cy="675694"/>
      </dsp:txXfrm>
    </dsp:sp>
    <dsp:sp modelId="{7840314C-E57E-4DD0-BBF6-5C2428426F50}">
      <dsp:nvSpPr>
        <dsp:cNvPr id="0" name=""/>
        <dsp:cNvSpPr/>
      </dsp:nvSpPr>
      <dsp:spPr>
        <a:xfrm>
          <a:off x="0" y="24756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Integracji sensorycznej</a:t>
          </a:r>
          <a:endParaRPr lang="en-US" sz="2000" kern="1200"/>
        </a:p>
      </dsp:txBody>
      <dsp:txXfrm>
        <a:off x="36553" y="2512220"/>
        <a:ext cx="5396360" cy="675694"/>
      </dsp:txXfrm>
    </dsp:sp>
    <dsp:sp modelId="{E212BB65-F443-4F71-84D9-4E063384D332}">
      <dsp:nvSpPr>
        <dsp:cNvPr id="0" name=""/>
        <dsp:cNvSpPr/>
      </dsp:nvSpPr>
      <dsp:spPr>
        <a:xfrm>
          <a:off x="0" y="32820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Fizjoterapeutyczna </a:t>
          </a:r>
          <a:endParaRPr lang="en-US" sz="2000" kern="1200"/>
        </a:p>
      </dsp:txBody>
      <dsp:txXfrm>
        <a:off x="36553" y="3318620"/>
        <a:ext cx="5396360" cy="675694"/>
      </dsp:txXfrm>
    </dsp:sp>
    <dsp:sp modelId="{3698AE95-C4D5-419E-A81B-049A7163A835}">
      <dsp:nvSpPr>
        <dsp:cNvPr id="0" name=""/>
        <dsp:cNvSpPr/>
      </dsp:nvSpPr>
      <dsp:spPr>
        <a:xfrm>
          <a:off x="0" y="4088467"/>
          <a:ext cx="5469466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Diagnoza dzieci od 0 r. ż.</a:t>
          </a:r>
          <a:endParaRPr lang="en-US" sz="2000" kern="1200"/>
        </a:p>
      </dsp:txBody>
      <dsp:txXfrm>
        <a:off x="36553" y="4125020"/>
        <a:ext cx="5396360" cy="675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E9622-54D4-459F-8098-5FC6E54C0EC3}">
      <dsp:nvSpPr>
        <dsp:cNvPr id="0" name=""/>
        <dsp:cNvSpPr/>
      </dsp:nvSpPr>
      <dsp:spPr>
        <a:xfrm>
          <a:off x="656616" y="0"/>
          <a:ext cx="3959158" cy="395915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43D0B-468B-4092-9EEF-D2F2EFF13B20}">
      <dsp:nvSpPr>
        <dsp:cNvPr id="0" name=""/>
        <dsp:cNvSpPr/>
      </dsp:nvSpPr>
      <dsp:spPr>
        <a:xfrm>
          <a:off x="1032737" y="376120"/>
          <a:ext cx="1544071" cy="1544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/>
            <a:t>Zgłoszenie przez rodzica/opiekuna prawnego</a:t>
          </a:r>
          <a:endParaRPr lang="en-US" sz="1400" kern="1200"/>
        </a:p>
      </dsp:txBody>
      <dsp:txXfrm>
        <a:off x="1108112" y="451495"/>
        <a:ext cx="1393321" cy="1393321"/>
      </dsp:txXfrm>
    </dsp:sp>
    <dsp:sp modelId="{25900944-7D16-4161-89C8-6B8D2911A790}">
      <dsp:nvSpPr>
        <dsp:cNvPr id="0" name=""/>
        <dsp:cNvSpPr/>
      </dsp:nvSpPr>
      <dsp:spPr>
        <a:xfrm>
          <a:off x="2695583" y="376120"/>
          <a:ext cx="1544071" cy="15440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/>
            <a:t>Opinia z przedszkola</a:t>
          </a:r>
          <a:endParaRPr lang="en-US" sz="1400" kern="1200"/>
        </a:p>
      </dsp:txBody>
      <dsp:txXfrm>
        <a:off x="2770958" y="451495"/>
        <a:ext cx="1393321" cy="1393321"/>
      </dsp:txXfrm>
    </dsp:sp>
    <dsp:sp modelId="{B255A54A-A471-41D3-9AF5-70939F70BEAC}">
      <dsp:nvSpPr>
        <dsp:cNvPr id="0" name=""/>
        <dsp:cNvSpPr/>
      </dsp:nvSpPr>
      <dsp:spPr>
        <a:xfrm>
          <a:off x="1032737" y="2038966"/>
          <a:ext cx="1544071" cy="1544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/>
            <a:t>Wyznaczenie terminu </a:t>
          </a:r>
          <a:endParaRPr lang="en-US" sz="1400" kern="1200"/>
        </a:p>
      </dsp:txBody>
      <dsp:txXfrm>
        <a:off x="1108112" y="2114341"/>
        <a:ext cx="1393321" cy="1393321"/>
      </dsp:txXfrm>
    </dsp:sp>
    <dsp:sp modelId="{49110CD9-A527-4AB1-A6F0-84CC48E3A0BD}">
      <dsp:nvSpPr>
        <dsp:cNvPr id="0" name=""/>
        <dsp:cNvSpPr/>
      </dsp:nvSpPr>
      <dsp:spPr>
        <a:xfrm>
          <a:off x="2695583" y="2038966"/>
          <a:ext cx="1544071" cy="15440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/>
            <a:t>Dobry stan psychofizyczny dziecka</a:t>
          </a:r>
          <a:endParaRPr lang="en-US" sz="1400" kern="1200"/>
        </a:p>
      </dsp:txBody>
      <dsp:txXfrm>
        <a:off x="2770958" y="2114341"/>
        <a:ext cx="1393321" cy="13933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08002-D675-47D3-9CB5-1E4C600AE23A}">
      <dsp:nvSpPr>
        <dsp:cNvPr id="0" name=""/>
        <dsp:cNvSpPr/>
      </dsp:nvSpPr>
      <dsp:spPr>
        <a:xfrm>
          <a:off x="0" y="483"/>
          <a:ext cx="527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3637A-7D9A-4D85-9028-719DB646F921}">
      <dsp:nvSpPr>
        <dsp:cNvPr id="0" name=""/>
        <dsp:cNvSpPr/>
      </dsp:nvSpPr>
      <dsp:spPr>
        <a:xfrm>
          <a:off x="0" y="483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Okulistyczna</a:t>
          </a:r>
          <a:endParaRPr lang="en-US" sz="1900" kern="1200"/>
        </a:p>
      </dsp:txBody>
      <dsp:txXfrm>
        <a:off x="0" y="483"/>
        <a:ext cx="5272392" cy="395819"/>
      </dsp:txXfrm>
    </dsp:sp>
    <dsp:sp modelId="{D96DA5F7-94E7-44D8-B54E-571CCB239E2D}">
      <dsp:nvSpPr>
        <dsp:cNvPr id="0" name=""/>
        <dsp:cNvSpPr/>
      </dsp:nvSpPr>
      <dsp:spPr>
        <a:xfrm>
          <a:off x="0" y="396302"/>
          <a:ext cx="5272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84164-2B0C-42F4-B2A2-4A20D7E60696}">
      <dsp:nvSpPr>
        <dsp:cNvPr id="0" name=""/>
        <dsp:cNvSpPr/>
      </dsp:nvSpPr>
      <dsp:spPr>
        <a:xfrm>
          <a:off x="0" y="396302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Ortoptystyczna </a:t>
          </a:r>
          <a:endParaRPr lang="en-US" sz="1900" kern="1200"/>
        </a:p>
      </dsp:txBody>
      <dsp:txXfrm>
        <a:off x="0" y="396302"/>
        <a:ext cx="5272392" cy="395819"/>
      </dsp:txXfrm>
    </dsp:sp>
    <dsp:sp modelId="{6C9C89AC-1C3F-4D81-8618-674B44034B5C}">
      <dsp:nvSpPr>
        <dsp:cNvPr id="0" name=""/>
        <dsp:cNvSpPr/>
      </dsp:nvSpPr>
      <dsp:spPr>
        <a:xfrm>
          <a:off x="0" y="792121"/>
          <a:ext cx="5272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B99DC-6C0F-4A02-9658-F48CE7C1A48C}">
      <dsp:nvSpPr>
        <dsp:cNvPr id="0" name=""/>
        <dsp:cNvSpPr/>
      </dsp:nvSpPr>
      <dsp:spPr>
        <a:xfrm>
          <a:off x="0" y="792121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Ortopedyczna </a:t>
          </a:r>
          <a:endParaRPr lang="en-US" sz="1900" kern="1200"/>
        </a:p>
      </dsp:txBody>
      <dsp:txXfrm>
        <a:off x="0" y="792121"/>
        <a:ext cx="5272392" cy="395819"/>
      </dsp:txXfrm>
    </dsp:sp>
    <dsp:sp modelId="{03637108-0DA0-4060-884F-100A2B617A0B}">
      <dsp:nvSpPr>
        <dsp:cNvPr id="0" name=""/>
        <dsp:cNvSpPr/>
      </dsp:nvSpPr>
      <dsp:spPr>
        <a:xfrm>
          <a:off x="0" y="1187940"/>
          <a:ext cx="52723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E399A-26A6-4855-A46D-5BF8FF85998A}">
      <dsp:nvSpPr>
        <dsp:cNvPr id="0" name=""/>
        <dsp:cNvSpPr/>
      </dsp:nvSpPr>
      <dsp:spPr>
        <a:xfrm>
          <a:off x="0" y="1187940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Laryngologiczna</a:t>
          </a:r>
          <a:endParaRPr lang="en-US" sz="1900" kern="1200"/>
        </a:p>
      </dsp:txBody>
      <dsp:txXfrm>
        <a:off x="0" y="1187940"/>
        <a:ext cx="5272392" cy="395819"/>
      </dsp:txXfrm>
    </dsp:sp>
    <dsp:sp modelId="{18D178A3-FCF5-45A3-A44E-F5A2D5C1DBF1}">
      <dsp:nvSpPr>
        <dsp:cNvPr id="0" name=""/>
        <dsp:cNvSpPr/>
      </dsp:nvSpPr>
      <dsp:spPr>
        <a:xfrm>
          <a:off x="0" y="1583759"/>
          <a:ext cx="527239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F5168-13F9-42AA-9B50-474B244550E3}">
      <dsp:nvSpPr>
        <dsp:cNvPr id="0" name=""/>
        <dsp:cNvSpPr/>
      </dsp:nvSpPr>
      <dsp:spPr>
        <a:xfrm>
          <a:off x="0" y="1583759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Audiologiczna </a:t>
          </a:r>
          <a:endParaRPr lang="en-US" sz="1900" kern="1200"/>
        </a:p>
      </dsp:txBody>
      <dsp:txXfrm>
        <a:off x="0" y="1583759"/>
        <a:ext cx="5272392" cy="395819"/>
      </dsp:txXfrm>
    </dsp:sp>
    <dsp:sp modelId="{9501AA5C-1D57-46F6-B9B6-24364BE846AB}">
      <dsp:nvSpPr>
        <dsp:cNvPr id="0" name=""/>
        <dsp:cNvSpPr/>
      </dsp:nvSpPr>
      <dsp:spPr>
        <a:xfrm>
          <a:off x="0" y="1979579"/>
          <a:ext cx="527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918C-AC7E-4F79-80BC-A3EF809D49E0}">
      <dsp:nvSpPr>
        <dsp:cNvPr id="0" name=""/>
        <dsp:cNvSpPr/>
      </dsp:nvSpPr>
      <dsp:spPr>
        <a:xfrm>
          <a:off x="0" y="1979579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Psychiatryczna</a:t>
          </a:r>
          <a:endParaRPr lang="en-US" sz="1900" kern="1200"/>
        </a:p>
      </dsp:txBody>
      <dsp:txXfrm>
        <a:off x="0" y="1979579"/>
        <a:ext cx="5272392" cy="395819"/>
      </dsp:txXfrm>
    </dsp:sp>
    <dsp:sp modelId="{6BE7D761-3B32-4EA4-A6B6-4C3A595066E9}">
      <dsp:nvSpPr>
        <dsp:cNvPr id="0" name=""/>
        <dsp:cNvSpPr/>
      </dsp:nvSpPr>
      <dsp:spPr>
        <a:xfrm>
          <a:off x="0" y="2375398"/>
          <a:ext cx="5272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5CB9D-DFCF-4492-B7A2-255F348B82A9}">
      <dsp:nvSpPr>
        <dsp:cNvPr id="0" name=""/>
        <dsp:cNvSpPr/>
      </dsp:nvSpPr>
      <dsp:spPr>
        <a:xfrm>
          <a:off x="0" y="2375398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Neurologiczna</a:t>
          </a:r>
          <a:endParaRPr lang="en-US" sz="1900" kern="1200"/>
        </a:p>
      </dsp:txBody>
      <dsp:txXfrm>
        <a:off x="0" y="2375398"/>
        <a:ext cx="5272392" cy="395819"/>
      </dsp:txXfrm>
    </dsp:sp>
    <dsp:sp modelId="{C5D1DAEE-2BB9-4EC8-A717-B45CBFC66DD7}">
      <dsp:nvSpPr>
        <dsp:cNvPr id="0" name=""/>
        <dsp:cNvSpPr/>
      </dsp:nvSpPr>
      <dsp:spPr>
        <a:xfrm>
          <a:off x="0" y="2771217"/>
          <a:ext cx="5272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0CCF-6549-4EA0-8770-B59FA71A3BF7}">
      <dsp:nvSpPr>
        <dsp:cNvPr id="0" name=""/>
        <dsp:cNvSpPr/>
      </dsp:nvSpPr>
      <dsp:spPr>
        <a:xfrm>
          <a:off x="0" y="2771217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Genetyczna</a:t>
          </a:r>
          <a:endParaRPr lang="en-US" sz="1900" kern="1200"/>
        </a:p>
      </dsp:txBody>
      <dsp:txXfrm>
        <a:off x="0" y="2771217"/>
        <a:ext cx="5272392" cy="395819"/>
      </dsp:txXfrm>
    </dsp:sp>
    <dsp:sp modelId="{FD94679D-F20A-4CFA-95B5-74972E20FA4A}">
      <dsp:nvSpPr>
        <dsp:cNvPr id="0" name=""/>
        <dsp:cNvSpPr/>
      </dsp:nvSpPr>
      <dsp:spPr>
        <a:xfrm>
          <a:off x="0" y="3167036"/>
          <a:ext cx="52723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621E-6A71-43E1-999D-E75C4945AAB5}">
      <dsp:nvSpPr>
        <dsp:cNvPr id="0" name=""/>
        <dsp:cNvSpPr/>
      </dsp:nvSpPr>
      <dsp:spPr>
        <a:xfrm>
          <a:off x="0" y="3167036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Diagnostyka laboratoryjna</a:t>
          </a:r>
          <a:endParaRPr lang="en-US" sz="1900" kern="1200"/>
        </a:p>
      </dsp:txBody>
      <dsp:txXfrm>
        <a:off x="0" y="3167036"/>
        <a:ext cx="5272392" cy="395819"/>
      </dsp:txXfrm>
    </dsp:sp>
    <dsp:sp modelId="{E7FBA1F6-AFED-4918-976E-2C8730F08D82}">
      <dsp:nvSpPr>
        <dsp:cNvPr id="0" name=""/>
        <dsp:cNvSpPr/>
      </dsp:nvSpPr>
      <dsp:spPr>
        <a:xfrm>
          <a:off x="0" y="3562855"/>
          <a:ext cx="527239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3738E-0103-4EB6-9813-5DAA5C83573B}">
      <dsp:nvSpPr>
        <dsp:cNvPr id="0" name=""/>
        <dsp:cNvSpPr/>
      </dsp:nvSpPr>
      <dsp:spPr>
        <a:xfrm>
          <a:off x="0" y="3562855"/>
          <a:ext cx="5272392" cy="3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baseline="0"/>
            <a:t>Diagnostyka obrazowa</a:t>
          </a:r>
          <a:endParaRPr lang="en-US" sz="1900" kern="1200"/>
        </a:p>
      </dsp:txBody>
      <dsp:txXfrm>
        <a:off x="0" y="3562855"/>
        <a:ext cx="5272392" cy="3958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0ACEE-A95B-4B89-83EB-BBD27CA8F37F}">
      <dsp:nvSpPr>
        <dsp:cNvPr id="0" name=""/>
        <dsp:cNvSpPr/>
      </dsp:nvSpPr>
      <dsp:spPr>
        <a:xfrm>
          <a:off x="1255" y="1165486"/>
          <a:ext cx="2504901" cy="16281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mgr Monika Dybała</a:t>
          </a:r>
          <a:endParaRPr lang="en-US" sz="3300" kern="1200"/>
        </a:p>
      </dsp:txBody>
      <dsp:txXfrm>
        <a:off x="80736" y="1244967"/>
        <a:ext cx="2345939" cy="1469223"/>
      </dsp:txXfrm>
    </dsp:sp>
    <dsp:sp modelId="{42CD386A-610A-411F-9EA0-ACA2414E10B7}">
      <dsp:nvSpPr>
        <dsp:cNvPr id="0" name=""/>
        <dsp:cNvSpPr/>
      </dsp:nvSpPr>
      <dsp:spPr>
        <a:xfrm>
          <a:off x="1253706" y="597089"/>
          <a:ext cx="2764979" cy="2764979"/>
        </a:xfrm>
        <a:custGeom>
          <a:avLst/>
          <a:gdLst/>
          <a:ahLst/>
          <a:cxnLst/>
          <a:rect l="0" t="0" r="0" b="0"/>
          <a:pathLst>
            <a:path>
              <a:moveTo>
                <a:pt x="278417" y="550442"/>
              </a:moveTo>
              <a:arcTo wR="1382489" hR="1382489" stAng="13020139" swAng="63597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63F2D-0CFE-4624-AA23-80FE8FA6A215}">
      <dsp:nvSpPr>
        <dsp:cNvPr id="0" name=""/>
        <dsp:cNvSpPr/>
      </dsp:nvSpPr>
      <dsp:spPr>
        <a:xfrm>
          <a:off x="2766235" y="1165486"/>
          <a:ext cx="2504901" cy="16281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mgr Patrycja Walenciuk</a:t>
          </a:r>
          <a:endParaRPr lang="en-US" sz="3300" kern="1200"/>
        </a:p>
      </dsp:txBody>
      <dsp:txXfrm>
        <a:off x="2845716" y="1244967"/>
        <a:ext cx="2345939" cy="1469223"/>
      </dsp:txXfrm>
    </dsp:sp>
    <dsp:sp modelId="{DCC1DB39-49FB-4A50-98B5-59097D107619}">
      <dsp:nvSpPr>
        <dsp:cNvPr id="0" name=""/>
        <dsp:cNvSpPr/>
      </dsp:nvSpPr>
      <dsp:spPr>
        <a:xfrm>
          <a:off x="1253706" y="597089"/>
          <a:ext cx="2764979" cy="2764979"/>
        </a:xfrm>
        <a:custGeom>
          <a:avLst/>
          <a:gdLst/>
          <a:ahLst/>
          <a:cxnLst/>
          <a:rect l="0" t="0" r="0" b="0"/>
          <a:pathLst>
            <a:path>
              <a:moveTo>
                <a:pt x="2486561" y="2214537"/>
              </a:moveTo>
              <a:arcTo wR="1382489" hR="1382489" stAng="2220139" swAng="63597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AE27-088D-44A4-8114-3A1A81C0EFAF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9591-6201-4DA8-990C-6CABD8838B08}">
      <dsp:nvSpPr>
        <dsp:cNvPr id="0" name=""/>
        <dsp:cNvSpPr/>
      </dsp:nvSpPr>
      <dsp:spPr>
        <a:xfrm>
          <a:off x="0" y="405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Wycina nożyczkami proste wzory z wycinanki</a:t>
          </a:r>
          <a:endParaRPr lang="en-US" sz="2100" kern="1200"/>
        </a:p>
      </dsp:txBody>
      <dsp:txXfrm>
        <a:off x="0" y="405"/>
        <a:ext cx="9601196" cy="474017"/>
      </dsp:txXfrm>
    </dsp:sp>
    <dsp:sp modelId="{27CFBE22-0C60-4C57-B76D-FB778DDBEE4F}">
      <dsp:nvSpPr>
        <dsp:cNvPr id="0" name=""/>
        <dsp:cNvSpPr/>
      </dsp:nvSpPr>
      <dsp:spPr>
        <a:xfrm>
          <a:off x="0" y="474423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B89E6-1039-4507-AE03-B37BAEA4B555}">
      <dsp:nvSpPr>
        <dsp:cNvPr id="0" name=""/>
        <dsp:cNvSpPr/>
      </dsp:nvSpPr>
      <dsp:spPr>
        <a:xfrm>
          <a:off x="0" y="474423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Rysuje postać człowieka z zaznaczeniem części twarzy, rak i nóg</a:t>
          </a:r>
          <a:endParaRPr lang="en-US" sz="2100" kern="1200"/>
        </a:p>
      </dsp:txBody>
      <dsp:txXfrm>
        <a:off x="0" y="474423"/>
        <a:ext cx="9601196" cy="474017"/>
      </dsp:txXfrm>
    </dsp:sp>
    <dsp:sp modelId="{A7AB41F8-E294-4533-A32A-2F979317C78D}">
      <dsp:nvSpPr>
        <dsp:cNvPr id="0" name=""/>
        <dsp:cNvSpPr/>
      </dsp:nvSpPr>
      <dsp:spPr>
        <a:xfrm>
          <a:off x="0" y="948441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ED2E-DDA6-4900-8EB0-6EAF489C6E62}">
      <dsp:nvSpPr>
        <dsp:cNvPr id="0" name=""/>
        <dsp:cNvSpPr/>
      </dsp:nvSpPr>
      <dsp:spPr>
        <a:xfrm>
          <a:off x="0" y="948441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Nawleka na sznurek małe korale</a:t>
          </a:r>
          <a:endParaRPr lang="en-US" sz="2100" kern="1200"/>
        </a:p>
      </dsp:txBody>
      <dsp:txXfrm>
        <a:off x="0" y="948441"/>
        <a:ext cx="9601196" cy="474017"/>
      </dsp:txXfrm>
    </dsp:sp>
    <dsp:sp modelId="{D556E734-1495-4FAD-B180-2CE1145138FD}">
      <dsp:nvSpPr>
        <dsp:cNvPr id="0" name=""/>
        <dsp:cNvSpPr/>
      </dsp:nvSpPr>
      <dsp:spPr>
        <a:xfrm>
          <a:off x="0" y="142245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42EB0-03E1-4E84-A9C7-F7A85E878945}">
      <dsp:nvSpPr>
        <dsp:cNvPr id="0" name=""/>
        <dsp:cNvSpPr/>
      </dsp:nvSpPr>
      <dsp:spPr>
        <a:xfrm>
          <a:off x="0" y="1422459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Buduje wieżę z 10 klocków</a:t>
          </a:r>
          <a:endParaRPr lang="en-US" sz="2100" kern="1200"/>
        </a:p>
      </dsp:txBody>
      <dsp:txXfrm>
        <a:off x="0" y="1422459"/>
        <a:ext cx="9601196" cy="474017"/>
      </dsp:txXfrm>
    </dsp:sp>
    <dsp:sp modelId="{A03A9A92-467C-414F-AD42-6EB0DDEE5C21}">
      <dsp:nvSpPr>
        <dsp:cNvPr id="0" name=""/>
        <dsp:cNvSpPr/>
      </dsp:nvSpPr>
      <dsp:spPr>
        <a:xfrm>
          <a:off x="0" y="1896476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3EED7-1093-4AD9-BA65-129E432AEB5D}">
      <dsp:nvSpPr>
        <dsp:cNvPr id="0" name=""/>
        <dsp:cNvSpPr/>
      </dsp:nvSpPr>
      <dsp:spPr>
        <a:xfrm>
          <a:off x="0" y="1896476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Przerysowuje krzyżyk, koło, kwadrat, prostokąt</a:t>
          </a:r>
          <a:endParaRPr lang="en-US" sz="2100" kern="1200"/>
        </a:p>
      </dsp:txBody>
      <dsp:txXfrm>
        <a:off x="0" y="1896476"/>
        <a:ext cx="9601196" cy="474017"/>
      </dsp:txXfrm>
    </dsp:sp>
    <dsp:sp modelId="{CFFE55FA-1542-4CFB-AC71-99B6F414FA55}">
      <dsp:nvSpPr>
        <dsp:cNvPr id="0" name=""/>
        <dsp:cNvSpPr/>
      </dsp:nvSpPr>
      <dsp:spPr>
        <a:xfrm>
          <a:off x="0" y="2370494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FB2F1-DAEA-4E10-B166-C456D17ED4E1}">
      <dsp:nvSpPr>
        <dsp:cNvPr id="0" name=""/>
        <dsp:cNvSpPr/>
      </dsp:nvSpPr>
      <dsp:spPr>
        <a:xfrm>
          <a:off x="0" y="2370494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Trzyma kredkę pomiędzy opuszkami trzech zgiętych palców na odpowiedniej wysokości</a:t>
          </a:r>
          <a:endParaRPr lang="en-US" sz="2100" kern="1200"/>
        </a:p>
      </dsp:txBody>
      <dsp:txXfrm>
        <a:off x="0" y="2370494"/>
        <a:ext cx="9601196" cy="474017"/>
      </dsp:txXfrm>
    </dsp:sp>
    <dsp:sp modelId="{D76DB3C8-B23D-475B-ADC5-28001A340AC4}">
      <dsp:nvSpPr>
        <dsp:cNvPr id="0" name=""/>
        <dsp:cNvSpPr/>
      </dsp:nvSpPr>
      <dsp:spPr>
        <a:xfrm>
          <a:off x="0" y="2844512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4D959-A88C-4A1C-95E8-B03B2F342240}">
      <dsp:nvSpPr>
        <dsp:cNvPr id="0" name=""/>
        <dsp:cNvSpPr/>
      </dsp:nvSpPr>
      <dsp:spPr>
        <a:xfrm>
          <a:off x="0" y="2844512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baseline="0"/>
            <a:t>Koloruje obrazki mieszcząc się  konturze</a:t>
          </a:r>
          <a:endParaRPr lang="en-US" sz="2100" kern="1200"/>
        </a:p>
      </dsp:txBody>
      <dsp:txXfrm>
        <a:off x="0" y="2844512"/>
        <a:ext cx="9601196" cy="47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73DF6-7408-4B19-ACE5-F7461ED5397C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4379-FE40-4B43-BBB6-A539402BA29E}">
      <dsp:nvSpPr>
        <dsp:cNvPr id="0" name=""/>
        <dsp:cNvSpPr/>
      </dsp:nvSpPr>
      <dsp:spPr>
        <a:xfrm>
          <a:off x="0" y="405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Stoi na jednej nodze przez kilkanaście sekund</a:t>
          </a:r>
          <a:endParaRPr lang="en-US" sz="2200" kern="1200"/>
        </a:p>
      </dsp:txBody>
      <dsp:txXfrm>
        <a:off x="0" y="405"/>
        <a:ext cx="9601196" cy="474017"/>
      </dsp:txXfrm>
    </dsp:sp>
    <dsp:sp modelId="{9063A5B4-463C-4BB4-95E5-5E23C1802FEB}">
      <dsp:nvSpPr>
        <dsp:cNvPr id="0" name=""/>
        <dsp:cNvSpPr/>
      </dsp:nvSpPr>
      <dsp:spPr>
        <a:xfrm>
          <a:off x="0" y="474423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2B754-0FE4-47E6-BDDF-0EB2AB7656B2}">
      <dsp:nvSpPr>
        <dsp:cNvPr id="0" name=""/>
        <dsp:cNvSpPr/>
      </dsp:nvSpPr>
      <dsp:spPr>
        <a:xfrm>
          <a:off x="0" y="474423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Skacze obunóż z zamkniętymi oczami</a:t>
          </a:r>
          <a:endParaRPr lang="en-US" sz="2200" kern="1200"/>
        </a:p>
      </dsp:txBody>
      <dsp:txXfrm>
        <a:off x="0" y="474423"/>
        <a:ext cx="9601196" cy="474017"/>
      </dsp:txXfrm>
    </dsp:sp>
    <dsp:sp modelId="{DB1AAF69-AC41-4A94-ADD8-5DF776EB217D}">
      <dsp:nvSpPr>
        <dsp:cNvPr id="0" name=""/>
        <dsp:cNvSpPr/>
      </dsp:nvSpPr>
      <dsp:spPr>
        <a:xfrm>
          <a:off x="0" y="948441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F406B-341B-4746-AB22-17EAE4FC7C01}">
      <dsp:nvSpPr>
        <dsp:cNvPr id="0" name=""/>
        <dsp:cNvSpPr/>
      </dsp:nvSpPr>
      <dsp:spPr>
        <a:xfrm>
          <a:off x="0" y="948441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Odtwarza sekwencję ruchów</a:t>
          </a:r>
          <a:endParaRPr lang="en-US" sz="2200" kern="1200"/>
        </a:p>
      </dsp:txBody>
      <dsp:txXfrm>
        <a:off x="0" y="948441"/>
        <a:ext cx="9601196" cy="474017"/>
      </dsp:txXfrm>
    </dsp:sp>
    <dsp:sp modelId="{0DF42960-C3C6-4911-B70B-F6AB68388F29}">
      <dsp:nvSpPr>
        <dsp:cNvPr id="0" name=""/>
        <dsp:cNvSpPr/>
      </dsp:nvSpPr>
      <dsp:spPr>
        <a:xfrm>
          <a:off x="0" y="142245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D5CD-67CA-4566-B6F4-D00C0EF51643}">
      <dsp:nvSpPr>
        <dsp:cNvPr id="0" name=""/>
        <dsp:cNvSpPr/>
      </dsp:nvSpPr>
      <dsp:spPr>
        <a:xfrm>
          <a:off x="0" y="1422459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Jeździ sprawnie na rowerze dwukołowym z kołami bocznymi</a:t>
          </a:r>
          <a:endParaRPr lang="en-US" sz="2200" kern="1200"/>
        </a:p>
      </dsp:txBody>
      <dsp:txXfrm>
        <a:off x="0" y="1422459"/>
        <a:ext cx="9601196" cy="474017"/>
      </dsp:txXfrm>
    </dsp:sp>
    <dsp:sp modelId="{59947D02-BA5F-44E3-B406-1C6E3B32162A}">
      <dsp:nvSpPr>
        <dsp:cNvPr id="0" name=""/>
        <dsp:cNvSpPr/>
      </dsp:nvSpPr>
      <dsp:spPr>
        <a:xfrm>
          <a:off x="0" y="1896476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25CCA-072D-479D-BB4D-83B3234EDFFB}">
      <dsp:nvSpPr>
        <dsp:cNvPr id="0" name=""/>
        <dsp:cNvSpPr/>
      </dsp:nvSpPr>
      <dsp:spPr>
        <a:xfrm>
          <a:off x="0" y="1896476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Huśta się samodzielnie na huśtawce wahadłowej</a:t>
          </a:r>
          <a:endParaRPr lang="en-US" sz="2200" kern="1200"/>
        </a:p>
      </dsp:txBody>
      <dsp:txXfrm>
        <a:off x="0" y="1896476"/>
        <a:ext cx="9601196" cy="474017"/>
      </dsp:txXfrm>
    </dsp:sp>
    <dsp:sp modelId="{16C91577-B35F-43DB-A887-45D46D6B656B}">
      <dsp:nvSpPr>
        <dsp:cNvPr id="0" name=""/>
        <dsp:cNvSpPr/>
      </dsp:nvSpPr>
      <dsp:spPr>
        <a:xfrm>
          <a:off x="0" y="2370494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BA524-4CA8-4C3D-9F0A-557BCF3F4C01}">
      <dsp:nvSpPr>
        <dsp:cNvPr id="0" name=""/>
        <dsp:cNvSpPr/>
      </dsp:nvSpPr>
      <dsp:spPr>
        <a:xfrm>
          <a:off x="0" y="2370494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Chodzi do tyłu stawiając stopa za stopą</a:t>
          </a:r>
          <a:endParaRPr lang="en-US" sz="2200" kern="1200"/>
        </a:p>
      </dsp:txBody>
      <dsp:txXfrm>
        <a:off x="0" y="2370494"/>
        <a:ext cx="9601196" cy="474017"/>
      </dsp:txXfrm>
    </dsp:sp>
    <dsp:sp modelId="{B4FD5B1F-2DCF-4F5F-AAEC-445D8EB5E92F}">
      <dsp:nvSpPr>
        <dsp:cNvPr id="0" name=""/>
        <dsp:cNvSpPr/>
      </dsp:nvSpPr>
      <dsp:spPr>
        <a:xfrm>
          <a:off x="0" y="2844512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34581-AB6C-45F9-B34A-07E8426446E7}">
      <dsp:nvSpPr>
        <dsp:cNvPr id="0" name=""/>
        <dsp:cNvSpPr/>
      </dsp:nvSpPr>
      <dsp:spPr>
        <a:xfrm>
          <a:off x="0" y="2844512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baseline="0"/>
            <a:t>Odbija piłkę o ścianę i łapie ja po odbiciu</a:t>
          </a:r>
          <a:endParaRPr lang="en-US" sz="2200" kern="1200"/>
        </a:p>
      </dsp:txBody>
      <dsp:txXfrm>
        <a:off x="0" y="2844512"/>
        <a:ext cx="9601196" cy="47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10FCD-8F15-4713-B852-52E0E4BD8A9D}">
      <dsp:nvSpPr>
        <dsp:cNvPr id="0" name=""/>
        <dsp:cNvSpPr/>
      </dsp:nvSpPr>
      <dsp:spPr>
        <a:xfrm>
          <a:off x="0" y="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98FE2-5E84-4823-AB7C-2562B2ECA3D0}">
      <dsp:nvSpPr>
        <dsp:cNvPr id="0" name=""/>
        <dsp:cNvSpPr/>
      </dsp:nvSpPr>
      <dsp:spPr>
        <a:xfrm>
          <a:off x="0" y="0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Koloruje i maluje w sposób precyzyjny</a:t>
          </a:r>
          <a:endParaRPr lang="en-US" sz="2000" kern="1200"/>
        </a:p>
      </dsp:txBody>
      <dsp:txXfrm>
        <a:off x="0" y="0"/>
        <a:ext cx="9601196" cy="414867"/>
      </dsp:txXfrm>
    </dsp:sp>
    <dsp:sp modelId="{9DA55CE4-61ED-4015-9682-134CBF7BA121}">
      <dsp:nvSpPr>
        <dsp:cNvPr id="0" name=""/>
        <dsp:cNvSpPr/>
      </dsp:nvSpPr>
      <dsp:spPr>
        <a:xfrm>
          <a:off x="0" y="414867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0D59-CFA6-41ED-9994-BD2CD0E57044}">
      <dsp:nvSpPr>
        <dsp:cNvPr id="0" name=""/>
        <dsp:cNvSpPr/>
      </dsp:nvSpPr>
      <dsp:spPr>
        <a:xfrm>
          <a:off x="0" y="414867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Potrafi ulepić proste figurki z plasteliny, np. ślimaka</a:t>
          </a:r>
          <a:endParaRPr lang="en-US" sz="2000" kern="1200"/>
        </a:p>
      </dsp:txBody>
      <dsp:txXfrm>
        <a:off x="0" y="414867"/>
        <a:ext cx="9601196" cy="414867"/>
      </dsp:txXfrm>
    </dsp:sp>
    <dsp:sp modelId="{759A14D0-4364-4AF8-BE81-B1FEA9F2631A}">
      <dsp:nvSpPr>
        <dsp:cNvPr id="0" name=""/>
        <dsp:cNvSpPr/>
      </dsp:nvSpPr>
      <dsp:spPr>
        <a:xfrm>
          <a:off x="0" y="829734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8BF99-71C3-4268-9579-1BACB0D3AB19}">
      <dsp:nvSpPr>
        <dsp:cNvPr id="0" name=""/>
        <dsp:cNvSpPr/>
      </dsp:nvSpPr>
      <dsp:spPr>
        <a:xfrm>
          <a:off x="0" y="829734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Samodzielnie się rozbiera i ubiera</a:t>
          </a:r>
          <a:endParaRPr lang="en-US" sz="2000" kern="1200"/>
        </a:p>
      </dsp:txBody>
      <dsp:txXfrm>
        <a:off x="0" y="829734"/>
        <a:ext cx="9601196" cy="414867"/>
      </dsp:txXfrm>
    </dsp:sp>
    <dsp:sp modelId="{9FCE9B84-23C4-4C86-B509-0EFDD07B2247}">
      <dsp:nvSpPr>
        <dsp:cNvPr id="0" name=""/>
        <dsp:cNvSpPr/>
      </dsp:nvSpPr>
      <dsp:spPr>
        <a:xfrm>
          <a:off x="0" y="124460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6E01B-6A33-44AD-9FE1-2922B240C5AD}">
      <dsp:nvSpPr>
        <dsp:cNvPr id="0" name=""/>
        <dsp:cNvSpPr/>
      </dsp:nvSpPr>
      <dsp:spPr>
        <a:xfrm>
          <a:off x="0" y="1244600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Wycina nie przekraczając linii np. trójkąt, romb, trapez</a:t>
          </a:r>
          <a:endParaRPr lang="en-US" sz="2000" kern="1200"/>
        </a:p>
      </dsp:txBody>
      <dsp:txXfrm>
        <a:off x="0" y="1244600"/>
        <a:ext cx="9601196" cy="414867"/>
      </dsp:txXfrm>
    </dsp:sp>
    <dsp:sp modelId="{C3B40ECD-A6ED-48B5-A32C-C9BA8C4E0F97}">
      <dsp:nvSpPr>
        <dsp:cNvPr id="0" name=""/>
        <dsp:cNvSpPr/>
      </dsp:nvSpPr>
      <dsp:spPr>
        <a:xfrm>
          <a:off x="0" y="1659468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C8E9-A0C6-410B-9E67-4AECA3F361EB}">
      <dsp:nvSpPr>
        <dsp:cNvPr id="0" name=""/>
        <dsp:cNvSpPr/>
      </dsp:nvSpPr>
      <dsp:spPr>
        <a:xfrm>
          <a:off x="0" y="1659468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Ma w pełni ustaloną przewagę jednej ręki</a:t>
          </a:r>
          <a:endParaRPr lang="en-US" sz="2000" kern="1200"/>
        </a:p>
      </dsp:txBody>
      <dsp:txXfrm>
        <a:off x="0" y="1659468"/>
        <a:ext cx="9601196" cy="414867"/>
      </dsp:txXfrm>
    </dsp:sp>
    <dsp:sp modelId="{EC7A380B-BF7D-4C35-B90D-1C846F240654}">
      <dsp:nvSpPr>
        <dsp:cNvPr id="0" name=""/>
        <dsp:cNvSpPr/>
      </dsp:nvSpPr>
      <dsp:spPr>
        <a:xfrm>
          <a:off x="0" y="207433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0EBCB-949D-45F6-8CD3-73190DE82C72}">
      <dsp:nvSpPr>
        <dsp:cNvPr id="0" name=""/>
        <dsp:cNvSpPr/>
      </dsp:nvSpPr>
      <dsp:spPr>
        <a:xfrm>
          <a:off x="0" y="2074335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Rysuje postać człowieka z wyodrębnionym tułowiem</a:t>
          </a:r>
          <a:endParaRPr lang="en-US" sz="2000" kern="1200"/>
        </a:p>
      </dsp:txBody>
      <dsp:txXfrm>
        <a:off x="0" y="2074335"/>
        <a:ext cx="9601196" cy="414867"/>
      </dsp:txXfrm>
    </dsp:sp>
    <dsp:sp modelId="{092A67BA-E793-4592-8358-D5E0A79F55C0}">
      <dsp:nvSpPr>
        <dsp:cNvPr id="0" name=""/>
        <dsp:cNvSpPr/>
      </dsp:nvSpPr>
      <dsp:spPr>
        <a:xfrm>
          <a:off x="0" y="2489201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57F1-47EF-4A1C-8D0F-222D6F23637D}">
      <dsp:nvSpPr>
        <dsp:cNvPr id="0" name=""/>
        <dsp:cNvSpPr/>
      </dsp:nvSpPr>
      <dsp:spPr>
        <a:xfrm>
          <a:off x="0" y="2489202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Kopiuje wszystkie figury geometryczne</a:t>
          </a:r>
          <a:endParaRPr lang="en-US" sz="2000" kern="1200"/>
        </a:p>
      </dsp:txBody>
      <dsp:txXfrm>
        <a:off x="0" y="2489202"/>
        <a:ext cx="9601196" cy="414867"/>
      </dsp:txXfrm>
    </dsp:sp>
    <dsp:sp modelId="{8814BFF0-3F9F-49B9-9C62-8FF901B02E47}">
      <dsp:nvSpPr>
        <dsp:cNvPr id="0" name=""/>
        <dsp:cNvSpPr/>
      </dsp:nvSpPr>
      <dsp:spPr>
        <a:xfrm>
          <a:off x="0" y="290406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33992-E553-4FC5-A0FA-9310211A8BDE}">
      <dsp:nvSpPr>
        <dsp:cNvPr id="0" name=""/>
        <dsp:cNvSpPr/>
      </dsp:nvSpPr>
      <dsp:spPr>
        <a:xfrm>
          <a:off x="0" y="2904069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Pisze po śladzie cyfry, litery</a:t>
          </a:r>
          <a:endParaRPr lang="en-US" sz="2000" kern="1200"/>
        </a:p>
      </dsp:txBody>
      <dsp:txXfrm>
        <a:off x="0" y="2904069"/>
        <a:ext cx="9601196" cy="414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4C4DD-1D33-4B27-AF61-4820AF984FD4}">
      <dsp:nvSpPr>
        <dsp:cNvPr id="0" name=""/>
        <dsp:cNvSpPr/>
      </dsp:nvSpPr>
      <dsp:spPr>
        <a:xfrm>
          <a:off x="0" y="162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DC6B1-B69A-493A-8E02-C43F76D3EBC1}">
      <dsp:nvSpPr>
        <dsp:cNvPr id="0" name=""/>
        <dsp:cNvSpPr/>
      </dsp:nvSpPr>
      <dsp:spPr>
        <a:xfrm>
          <a:off x="0" y="1620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Potrafi się przedstawić, wie gdzie mieszka, ile ma lat, zna imiona rodziców</a:t>
          </a:r>
          <a:endParaRPr lang="en-US" sz="2000" kern="1200"/>
        </a:p>
      </dsp:txBody>
      <dsp:txXfrm>
        <a:off x="0" y="1620"/>
        <a:ext cx="9601196" cy="552615"/>
      </dsp:txXfrm>
    </dsp:sp>
    <dsp:sp modelId="{9A890CA4-42FF-4D16-B2B9-BC362F9D9BC0}">
      <dsp:nvSpPr>
        <dsp:cNvPr id="0" name=""/>
        <dsp:cNvSpPr/>
      </dsp:nvSpPr>
      <dsp:spPr>
        <a:xfrm>
          <a:off x="0" y="554236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B767A-9C8F-45BF-8AED-F9BA0DDA08CB}">
      <dsp:nvSpPr>
        <dsp:cNvPr id="0" name=""/>
        <dsp:cNvSpPr/>
      </dsp:nvSpPr>
      <dsp:spPr>
        <a:xfrm>
          <a:off x="0" y="554236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Bawi się w zabawi przestrzegając prostych zasad</a:t>
          </a:r>
          <a:endParaRPr lang="en-US" sz="2000" kern="1200"/>
        </a:p>
      </dsp:txBody>
      <dsp:txXfrm>
        <a:off x="0" y="554236"/>
        <a:ext cx="9601196" cy="552615"/>
      </dsp:txXfrm>
    </dsp:sp>
    <dsp:sp modelId="{E58CC5CF-F8C8-4794-9B02-967FA205ECE6}">
      <dsp:nvSpPr>
        <dsp:cNvPr id="0" name=""/>
        <dsp:cNvSpPr/>
      </dsp:nvSpPr>
      <dsp:spPr>
        <a:xfrm>
          <a:off x="0" y="1106852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D2E5B-A644-497D-A035-DEBAA61864EA}">
      <dsp:nvSpPr>
        <dsp:cNvPr id="0" name=""/>
        <dsp:cNvSpPr/>
      </dsp:nvSpPr>
      <dsp:spPr>
        <a:xfrm>
          <a:off x="0" y="1106852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Wprowadza nowe emocje – zakłopotanie, duma, poczucie winy</a:t>
          </a:r>
          <a:endParaRPr lang="en-US" sz="2000" kern="1200"/>
        </a:p>
      </dsp:txBody>
      <dsp:txXfrm>
        <a:off x="0" y="1106852"/>
        <a:ext cx="9601196" cy="552615"/>
      </dsp:txXfrm>
    </dsp:sp>
    <dsp:sp modelId="{B4F50C36-BF5F-4056-BA15-D50C9CAE1A8A}">
      <dsp:nvSpPr>
        <dsp:cNvPr id="0" name=""/>
        <dsp:cNvSpPr/>
      </dsp:nvSpPr>
      <dsp:spPr>
        <a:xfrm>
          <a:off x="0" y="1659468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EED60-DE64-4C2B-B509-9292FBC63E8B}">
      <dsp:nvSpPr>
        <dsp:cNvPr id="0" name=""/>
        <dsp:cNvSpPr/>
      </dsp:nvSpPr>
      <dsp:spPr>
        <a:xfrm>
          <a:off x="0" y="1659468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Ma napady złości po których może mieć poczucie winy</a:t>
          </a:r>
          <a:endParaRPr lang="en-US" sz="2000" kern="1200"/>
        </a:p>
      </dsp:txBody>
      <dsp:txXfrm>
        <a:off x="0" y="1659468"/>
        <a:ext cx="9601196" cy="552615"/>
      </dsp:txXfrm>
    </dsp:sp>
    <dsp:sp modelId="{3EBE61EA-0A32-4E26-A6D2-F418F88973E4}">
      <dsp:nvSpPr>
        <dsp:cNvPr id="0" name=""/>
        <dsp:cNvSpPr/>
      </dsp:nvSpPr>
      <dsp:spPr>
        <a:xfrm>
          <a:off x="0" y="2212083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C47B-6D13-4CED-BCE0-D8ABD19AB77A}">
      <dsp:nvSpPr>
        <dsp:cNvPr id="0" name=""/>
        <dsp:cNvSpPr/>
      </dsp:nvSpPr>
      <dsp:spPr>
        <a:xfrm>
          <a:off x="0" y="2212083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Rozumie znaczenie błędu i przeprosin</a:t>
          </a:r>
          <a:endParaRPr lang="en-US" sz="2000" kern="1200"/>
        </a:p>
      </dsp:txBody>
      <dsp:txXfrm>
        <a:off x="0" y="2212083"/>
        <a:ext cx="9601196" cy="552615"/>
      </dsp:txXfrm>
    </dsp:sp>
    <dsp:sp modelId="{5B39C07A-033B-42D0-A2A4-CA0FAC9979FC}">
      <dsp:nvSpPr>
        <dsp:cNvPr id="0" name=""/>
        <dsp:cNvSpPr/>
      </dsp:nvSpPr>
      <dsp:spPr>
        <a:xfrm>
          <a:off x="0" y="276469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F656-B3F6-456B-8CE2-14AA317EDDFC}">
      <dsp:nvSpPr>
        <dsp:cNvPr id="0" name=""/>
        <dsp:cNvSpPr/>
      </dsp:nvSpPr>
      <dsp:spPr>
        <a:xfrm>
          <a:off x="0" y="2764699"/>
          <a:ext cx="9601196" cy="55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Chętnie bawi się i współdziała z innymi dziećmi, ma swoich ulubionych kolegów, zna ich imiona</a:t>
          </a:r>
          <a:endParaRPr lang="en-US" sz="2000" kern="1200"/>
        </a:p>
      </dsp:txBody>
      <dsp:txXfrm>
        <a:off x="0" y="2764699"/>
        <a:ext cx="9601196" cy="552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58918-D778-4B6C-B507-598EA7836919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BF32-1F42-4A6B-BA34-83FEBC833621}">
      <dsp:nvSpPr>
        <dsp:cNvPr id="0" name=""/>
        <dsp:cNvSpPr/>
      </dsp:nvSpPr>
      <dsp:spPr>
        <a:xfrm>
          <a:off x="0" y="405"/>
          <a:ext cx="9601196" cy="66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baseline="0"/>
            <a:t>Tworzy zdania z 6-8 słów</a:t>
          </a:r>
          <a:endParaRPr lang="en-US" sz="3200" kern="1200"/>
        </a:p>
      </dsp:txBody>
      <dsp:txXfrm>
        <a:off x="0" y="405"/>
        <a:ext cx="9601196" cy="663625"/>
      </dsp:txXfrm>
    </dsp:sp>
    <dsp:sp modelId="{38EC3599-624E-4328-BF46-8F67CCFE9C48}">
      <dsp:nvSpPr>
        <dsp:cNvPr id="0" name=""/>
        <dsp:cNvSpPr/>
      </dsp:nvSpPr>
      <dsp:spPr>
        <a:xfrm>
          <a:off x="0" y="66403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BDC69-9F4C-4CCF-A3A6-01B5E0D73651}">
      <dsp:nvSpPr>
        <dsp:cNvPr id="0" name=""/>
        <dsp:cNvSpPr/>
      </dsp:nvSpPr>
      <dsp:spPr>
        <a:xfrm>
          <a:off x="0" y="664030"/>
          <a:ext cx="9601196" cy="66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baseline="0"/>
            <a:t>Zna ok. 2000 słów</a:t>
          </a:r>
          <a:endParaRPr lang="en-US" sz="3200" kern="1200"/>
        </a:p>
      </dsp:txBody>
      <dsp:txXfrm>
        <a:off x="0" y="664030"/>
        <a:ext cx="9601196" cy="663625"/>
      </dsp:txXfrm>
    </dsp:sp>
    <dsp:sp modelId="{2661C1DE-F231-4F08-B0C5-42AFC16F22C4}">
      <dsp:nvSpPr>
        <dsp:cNvPr id="0" name=""/>
        <dsp:cNvSpPr/>
      </dsp:nvSpPr>
      <dsp:spPr>
        <a:xfrm>
          <a:off x="0" y="132765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56088-4F0C-49C6-90FD-64D9BCEEB8B4}">
      <dsp:nvSpPr>
        <dsp:cNvPr id="0" name=""/>
        <dsp:cNvSpPr/>
      </dsp:nvSpPr>
      <dsp:spPr>
        <a:xfrm>
          <a:off x="0" y="1327655"/>
          <a:ext cx="9601196" cy="66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baseline="0"/>
            <a:t>W wypowiedziach używa argumentów</a:t>
          </a:r>
          <a:endParaRPr lang="en-US" sz="3200" kern="1200"/>
        </a:p>
      </dsp:txBody>
      <dsp:txXfrm>
        <a:off x="0" y="1327655"/>
        <a:ext cx="9601196" cy="663625"/>
      </dsp:txXfrm>
    </dsp:sp>
    <dsp:sp modelId="{B8CF55E8-9421-46C6-8058-FB0651880F9D}">
      <dsp:nvSpPr>
        <dsp:cNvPr id="0" name=""/>
        <dsp:cNvSpPr/>
      </dsp:nvSpPr>
      <dsp:spPr>
        <a:xfrm>
          <a:off x="0" y="199128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25D07-C16D-4B80-80F7-974598A9CA64}">
      <dsp:nvSpPr>
        <dsp:cNvPr id="0" name=""/>
        <dsp:cNvSpPr/>
      </dsp:nvSpPr>
      <dsp:spPr>
        <a:xfrm>
          <a:off x="0" y="1991280"/>
          <a:ext cx="9601196" cy="66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baseline="0"/>
            <a:t>Stosuje w wypowiedziach spójniki, liczebniki porządkowe</a:t>
          </a:r>
          <a:endParaRPr lang="en-US" sz="3200" kern="1200"/>
        </a:p>
      </dsp:txBody>
      <dsp:txXfrm>
        <a:off x="0" y="1991280"/>
        <a:ext cx="9601196" cy="663625"/>
      </dsp:txXfrm>
    </dsp:sp>
    <dsp:sp modelId="{4643B69F-0483-4AAD-9CEB-B7934A209B1F}">
      <dsp:nvSpPr>
        <dsp:cNvPr id="0" name=""/>
        <dsp:cNvSpPr/>
      </dsp:nvSpPr>
      <dsp:spPr>
        <a:xfrm>
          <a:off x="0" y="265490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AB4E-F90F-480E-A50A-5B496DE7BCFA}">
      <dsp:nvSpPr>
        <dsp:cNvPr id="0" name=""/>
        <dsp:cNvSpPr/>
      </dsp:nvSpPr>
      <dsp:spPr>
        <a:xfrm>
          <a:off x="0" y="2654905"/>
          <a:ext cx="9601196" cy="66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baseline="0"/>
            <a:t>Wymawia głoski szeregu szumiącego</a:t>
          </a:r>
          <a:endParaRPr lang="en-US" sz="3200" kern="1200"/>
        </a:p>
      </dsp:txBody>
      <dsp:txXfrm>
        <a:off x="0" y="2654905"/>
        <a:ext cx="9601196" cy="663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B2A-3134-4B51-9609-17BBEE40D6BE}">
      <dsp:nvSpPr>
        <dsp:cNvPr id="0" name=""/>
        <dsp:cNvSpPr/>
      </dsp:nvSpPr>
      <dsp:spPr>
        <a:xfrm>
          <a:off x="0" y="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C8E6B-27DE-4BAC-8786-F362691B121B}">
      <dsp:nvSpPr>
        <dsp:cNvPr id="0" name=""/>
        <dsp:cNvSpPr/>
      </dsp:nvSpPr>
      <dsp:spPr>
        <a:xfrm>
          <a:off x="0" y="0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Odróżnia fantazję od rzeczywistości</a:t>
          </a:r>
          <a:endParaRPr lang="en-US" sz="2000" kern="1200"/>
        </a:p>
      </dsp:txBody>
      <dsp:txXfrm>
        <a:off x="0" y="0"/>
        <a:ext cx="9601196" cy="414867"/>
      </dsp:txXfrm>
    </dsp:sp>
    <dsp:sp modelId="{CBFA8230-6BE4-40B4-B057-EAE061F6E62B}">
      <dsp:nvSpPr>
        <dsp:cNvPr id="0" name=""/>
        <dsp:cNvSpPr/>
      </dsp:nvSpPr>
      <dsp:spPr>
        <a:xfrm>
          <a:off x="0" y="414867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1493-30BC-407A-81E6-C75B9DBB16EB}">
      <dsp:nvSpPr>
        <dsp:cNvPr id="0" name=""/>
        <dsp:cNvSpPr/>
      </dsp:nvSpPr>
      <dsp:spPr>
        <a:xfrm>
          <a:off x="0" y="414867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Wskazuje brakujące elementy na obrazkach</a:t>
          </a:r>
          <a:endParaRPr lang="en-US" sz="2000" kern="1200"/>
        </a:p>
      </dsp:txBody>
      <dsp:txXfrm>
        <a:off x="0" y="414867"/>
        <a:ext cx="9601196" cy="414867"/>
      </dsp:txXfrm>
    </dsp:sp>
    <dsp:sp modelId="{F789FFDE-55B4-488F-9084-0A895086B35B}">
      <dsp:nvSpPr>
        <dsp:cNvPr id="0" name=""/>
        <dsp:cNvSpPr/>
      </dsp:nvSpPr>
      <dsp:spPr>
        <a:xfrm>
          <a:off x="0" y="829734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647E7-C87E-4552-B085-00F37FF9655E}">
      <dsp:nvSpPr>
        <dsp:cNvPr id="0" name=""/>
        <dsp:cNvSpPr/>
      </dsp:nvSpPr>
      <dsp:spPr>
        <a:xfrm>
          <a:off x="0" y="829734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Łączy obrazek przecięty na osiem części w pionie i poziomie</a:t>
          </a:r>
          <a:endParaRPr lang="en-US" sz="2000" kern="1200"/>
        </a:p>
      </dsp:txBody>
      <dsp:txXfrm>
        <a:off x="0" y="829734"/>
        <a:ext cx="9601196" cy="414867"/>
      </dsp:txXfrm>
    </dsp:sp>
    <dsp:sp modelId="{152BD1E6-38E5-4FDC-9798-66A0E58C4181}">
      <dsp:nvSpPr>
        <dsp:cNvPr id="0" name=""/>
        <dsp:cNvSpPr/>
      </dsp:nvSpPr>
      <dsp:spPr>
        <a:xfrm>
          <a:off x="0" y="124460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90C0B-8DA8-4933-B981-9AF43BB5F8F2}">
      <dsp:nvSpPr>
        <dsp:cNvPr id="0" name=""/>
        <dsp:cNvSpPr/>
      </dsp:nvSpPr>
      <dsp:spPr>
        <a:xfrm>
          <a:off x="0" y="1244600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Liczy do 10, porównuje zbiory</a:t>
          </a:r>
          <a:endParaRPr lang="en-US" sz="2000" kern="1200"/>
        </a:p>
      </dsp:txBody>
      <dsp:txXfrm>
        <a:off x="0" y="1244600"/>
        <a:ext cx="9601196" cy="414867"/>
      </dsp:txXfrm>
    </dsp:sp>
    <dsp:sp modelId="{F318531D-B615-41A8-BAAB-2CF636C8BDE0}">
      <dsp:nvSpPr>
        <dsp:cNvPr id="0" name=""/>
        <dsp:cNvSpPr/>
      </dsp:nvSpPr>
      <dsp:spPr>
        <a:xfrm>
          <a:off x="0" y="1659468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2F89-5F18-43AC-B419-694D9B59CD1B}">
      <dsp:nvSpPr>
        <dsp:cNvPr id="0" name=""/>
        <dsp:cNvSpPr/>
      </dsp:nvSpPr>
      <dsp:spPr>
        <a:xfrm>
          <a:off x="0" y="1659468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Wyodrębnia głoskę w nagłosie słowa</a:t>
          </a:r>
          <a:endParaRPr lang="en-US" sz="2000" kern="1200"/>
        </a:p>
      </dsp:txBody>
      <dsp:txXfrm>
        <a:off x="0" y="1659468"/>
        <a:ext cx="9601196" cy="414867"/>
      </dsp:txXfrm>
    </dsp:sp>
    <dsp:sp modelId="{B2AA1B96-79B9-438B-A153-21F917F2FD61}">
      <dsp:nvSpPr>
        <dsp:cNvPr id="0" name=""/>
        <dsp:cNvSpPr/>
      </dsp:nvSpPr>
      <dsp:spPr>
        <a:xfrm>
          <a:off x="0" y="2074335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0271-E2D8-4F3A-B0BD-297C3D500FED}">
      <dsp:nvSpPr>
        <dsp:cNvPr id="0" name=""/>
        <dsp:cNvSpPr/>
      </dsp:nvSpPr>
      <dsp:spPr>
        <a:xfrm>
          <a:off x="0" y="2074335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Wymienia pory roku i potrafi opisać związne z nimi zjawiska atmosferyczne</a:t>
          </a:r>
          <a:endParaRPr lang="en-US" sz="2000" kern="1200"/>
        </a:p>
      </dsp:txBody>
      <dsp:txXfrm>
        <a:off x="0" y="2074335"/>
        <a:ext cx="9601196" cy="414867"/>
      </dsp:txXfrm>
    </dsp:sp>
    <dsp:sp modelId="{27867512-BDEB-4634-9D8F-8A99B1BBBC65}">
      <dsp:nvSpPr>
        <dsp:cNvPr id="0" name=""/>
        <dsp:cNvSpPr/>
      </dsp:nvSpPr>
      <dsp:spPr>
        <a:xfrm>
          <a:off x="0" y="2489201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979D5-659B-41D2-BB51-7FFE61B71348}">
      <dsp:nvSpPr>
        <dsp:cNvPr id="0" name=""/>
        <dsp:cNvSpPr/>
      </dsp:nvSpPr>
      <dsp:spPr>
        <a:xfrm>
          <a:off x="0" y="2489202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Określa miejsce na kartce papieru, rysując elementy na polecenia</a:t>
          </a:r>
          <a:endParaRPr lang="en-US" sz="2000" kern="1200"/>
        </a:p>
      </dsp:txBody>
      <dsp:txXfrm>
        <a:off x="0" y="2489202"/>
        <a:ext cx="9601196" cy="414867"/>
      </dsp:txXfrm>
    </dsp:sp>
    <dsp:sp modelId="{D4EB5AC3-623B-4B2E-B08C-C57B179FAD64}">
      <dsp:nvSpPr>
        <dsp:cNvPr id="0" name=""/>
        <dsp:cNvSpPr/>
      </dsp:nvSpPr>
      <dsp:spPr>
        <a:xfrm>
          <a:off x="0" y="2904069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204B5-6ADC-4E9E-A151-6B46D71EE43C}">
      <dsp:nvSpPr>
        <dsp:cNvPr id="0" name=""/>
        <dsp:cNvSpPr/>
      </dsp:nvSpPr>
      <dsp:spPr>
        <a:xfrm>
          <a:off x="0" y="2904069"/>
          <a:ext cx="9601196" cy="41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baseline="0"/>
            <a:t>Wskazuje różnice na obrazkach</a:t>
          </a:r>
          <a:endParaRPr lang="en-US" sz="2000" kern="1200"/>
        </a:p>
      </dsp:txBody>
      <dsp:txXfrm>
        <a:off x="0" y="2904069"/>
        <a:ext cx="9601196" cy="414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EC416-5273-4BBF-895A-EE439A9383CE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baseline="0"/>
            <a:t>Trudności z równowagą</a:t>
          </a:r>
          <a:endParaRPr lang="en-US" sz="2600" kern="1200"/>
        </a:p>
      </dsp:txBody>
      <dsp:txXfrm>
        <a:off x="48170" y="660"/>
        <a:ext cx="2210431" cy="1326259"/>
      </dsp:txXfrm>
    </dsp:sp>
    <dsp:sp modelId="{3FFC0871-72C1-45BC-852A-43B6CA49129D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baseline="0"/>
            <a:t>Niechęć do zabaw ruchowych </a:t>
          </a:r>
          <a:endParaRPr lang="en-US" sz="2600" kern="1200"/>
        </a:p>
      </dsp:txBody>
      <dsp:txXfrm>
        <a:off x="2479645" y="660"/>
        <a:ext cx="2210431" cy="1326259"/>
      </dsp:txXfrm>
    </dsp:sp>
    <dsp:sp modelId="{D130E7C6-9338-48E7-9566-6307394B401B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baseline="0"/>
            <a:t>Nieprawidłowa koordynacja</a:t>
          </a:r>
          <a:endParaRPr lang="en-US" sz="2600" kern="1200"/>
        </a:p>
      </dsp:txBody>
      <dsp:txXfrm>
        <a:off x="4911120" y="660"/>
        <a:ext cx="2210431" cy="1326259"/>
      </dsp:txXfrm>
    </dsp:sp>
    <dsp:sp modelId="{2FD72400-C0A0-463C-8983-7FBC14AD8737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baseline="0"/>
            <a:t>Nadmierna ruchliwość</a:t>
          </a:r>
          <a:endParaRPr lang="en-US" sz="2600" kern="1200"/>
        </a:p>
      </dsp:txBody>
      <dsp:txXfrm>
        <a:off x="7342595" y="660"/>
        <a:ext cx="2210431" cy="1326259"/>
      </dsp:txXfrm>
    </dsp:sp>
    <dsp:sp modelId="{27751CBD-201C-47DB-884C-E2D189F0D496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Lęk przed pewnymi aktywnościami</a:t>
          </a:r>
          <a:endParaRPr lang="en-US" sz="2600" kern="1200"/>
        </a:p>
      </dsp:txBody>
      <dsp:txXfrm>
        <a:off x="2479645" y="1547963"/>
        <a:ext cx="2210431" cy="1326259"/>
      </dsp:txXfrm>
    </dsp:sp>
    <dsp:sp modelId="{A9B18C43-8D9A-4463-887C-98EBAC857BF5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baseline="0"/>
            <a:t>Niewłaściwa pozycja siedząca</a:t>
          </a:r>
          <a:endParaRPr lang="en-US" sz="2600" kern="1200"/>
        </a:p>
      </dsp:txBody>
      <dsp:txXfrm>
        <a:off x="4911120" y="1547963"/>
        <a:ext cx="2210431" cy="1326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C57D-4F36-4E3E-88A7-AFD776CEB7E9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Problemy z precyzyjnymi ruchami rąk</a:t>
          </a:r>
          <a:endParaRPr lang="en-US" sz="1800" kern="1200"/>
        </a:p>
      </dsp:txBody>
      <dsp:txXfrm>
        <a:off x="48170" y="660"/>
        <a:ext cx="2210431" cy="1326259"/>
      </dsp:txXfrm>
    </dsp:sp>
    <dsp:sp modelId="{35459510-D6A7-419E-9C02-5D4E83CF9A28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Niezgrabność</a:t>
          </a:r>
          <a:endParaRPr lang="en-US" sz="1800" kern="1200"/>
        </a:p>
      </dsp:txBody>
      <dsp:txXfrm>
        <a:off x="2479645" y="660"/>
        <a:ext cx="2210431" cy="1326259"/>
      </dsp:txXfrm>
    </dsp:sp>
    <dsp:sp modelId="{B790F25C-2263-4086-BE14-019EA241A21D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Trudności w rysowaniu lub malowaniu:</a:t>
          </a:r>
          <a:endParaRPr lang="en-US" sz="1800" kern="1200"/>
        </a:p>
      </dsp:txBody>
      <dsp:txXfrm>
        <a:off x="4911120" y="660"/>
        <a:ext cx="2210431" cy="1326259"/>
      </dsp:txXfrm>
    </dsp:sp>
    <dsp:sp modelId="{23F733AA-79C4-4711-9B2B-897464E80F9B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Problemy z wyhamowaniem</a:t>
          </a:r>
          <a:endParaRPr lang="en-US" sz="1800" kern="1200"/>
        </a:p>
      </dsp:txBody>
      <dsp:txXfrm>
        <a:off x="7342595" y="660"/>
        <a:ext cx="2210431" cy="1326259"/>
      </dsp:txXfrm>
    </dsp:sp>
    <dsp:sp modelId="{9DE16FDC-A86E-4A81-88A3-1E4C9DB66840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Trudności z manipulowaniem przedmiotami o małych elementach:</a:t>
          </a:r>
          <a:endParaRPr lang="en-US" sz="1800" kern="1200"/>
        </a:p>
      </dsp:txBody>
      <dsp:txXfrm>
        <a:off x="2479645" y="1547963"/>
        <a:ext cx="2210431" cy="1326259"/>
      </dsp:txXfrm>
    </dsp:sp>
    <dsp:sp modelId="{EA8F6992-7528-469E-A599-379708070070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baseline="0"/>
            <a:t>Zbyt niskie zainteresowanie aktywnościami wymagającymi precyzyjnych ruchów</a:t>
          </a:r>
          <a:endParaRPr lang="en-US" sz="1800" kern="1200"/>
        </a:p>
      </dsp:txBody>
      <dsp:txXfrm>
        <a:off x="4911120" y="1547963"/>
        <a:ext cx="2210431" cy="132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1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03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8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2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5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8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08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29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3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6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F98BB7-E071-4EDB-8986-0C89EAE97A63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550809-26C7-4985-9988-DE7D9DFFE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1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9.xml"/><Relationship Id="rId5" Type="http://schemas.openxmlformats.org/officeDocument/2006/relationships/image" Target="../media/image7.png"/><Relationship Id="rId10" Type="http://schemas.microsoft.com/office/2007/relationships/diagramDrawing" Target="../diagrams/drawing1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3A0CF-B37A-8D3E-96AA-0E81D4FB6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pl-PL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Kiedy wysłać dziecko na diagnozę?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84B995-EC5B-08A4-300D-0A29C761A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mgr Monika Dybała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mgr Patrycja Walenciuk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37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6DE7239-9C05-BF75-8B96-95A7AC3D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Normy rozwojowe u 4-latka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45798D-211A-446C-0866-B7AFB3809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Analiza </a:t>
            </a:r>
            <a:r>
              <a:rPr lang="en-US" sz="2100" dirty="0" err="1">
                <a:solidFill>
                  <a:schemeClr val="bg1"/>
                </a:solidFill>
              </a:rPr>
              <a:t>różnych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sfer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rozwoju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7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B8C84-AF96-909C-A2B4-7B523CEB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duża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A328F-82AD-3928-8AFD-AB017B0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Stoi na jednej nodze przez kilka sekund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Schodzi ze schodów krokiem naprzemiennym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Rzuca i łapie piłkę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Odtwarza proste sekwencje ruchowe składające się z trzech elementów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Jeździ na rowerze czterokołowym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Podskakuje na jednej nodze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Przechodzi po linie ułożonej na podłodze</a:t>
            </a:r>
          </a:p>
        </p:txBody>
      </p:sp>
    </p:spTree>
    <p:extLst>
      <p:ext uri="{BB962C8B-B14F-4D97-AF65-F5344CB8AC3E}">
        <p14:creationId xmlns:p14="http://schemas.microsoft.com/office/powerpoint/2010/main" val="204574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C88B2-EE63-2CD2-6424-7DACDE8F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mała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3831172-1AAF-5E12-31C6-28D1ED151A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00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14E86-5FD7-6F6C-1C9A-D64CAE87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emocjonalno-społeczny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C0092B-C355-0BBC-C525-A2CEBE01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Wie jak ma na imię i nazwisko, gdzie mieszka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Zapina i rozpina guziki i suwaki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Uczestniczy w zabawach tematycznych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Odróżnia dobre zachowanie od złego 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Bawi się w odgrywanie ról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Dominuje zabawa w grupie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Wyraża więcej emocji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Pojawia się bunt</a:t>
            </a:r>
          </a:p>
        </p:txBody>
      </p:sp>
      <p:pic>
        <p:nvPicPr>
          <p:cNvPr id="7" name="Graphic 6" descr="Garnitur">
            <a:extLst>
              <a:ext uri="{FF2B5EF4-FFF2-40B4-BE49-F238E27FC236}">
                <a16:creationId xmlns:a16="http://schemas.microsoft.com/office/drawing/2014/main" id="{200AC4AE-8B50-CFEE-7778-12DA2E8B5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3978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8E937-B021-C348-BAD6-DE6DB489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mowy</a:t>
            </a:r>
            <a:endParaRPr lang="pl-PL">
              <a:solidFill>
                <a:srgbClr val="262626"/>
              </a:solidFill>
            </a:endParaRPr>
          </a:p>
        </p:txBody>
      </p:sp>
      <p:pic>
        <p:nvPicPr>
          <p:cNvPr id="9" name="Graphic 6" descr="Mowa">
            <a:extLst>
              <a:ext uri="{FF2B5EF4-FFF2-40B4-BE49-F238E27FC236}">
                <a16:creationId xmlns:a16="http://schemas.microsoft.com/office/drawing/2014/main" id="{DA080081-BF52-3F27-22D7-0E1BE6B0A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50E4BA-D18A-E639-CCD2-933F6A91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Mówi płynnie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Zadaje pytania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Nazywa zawody, pojazdy, przyimki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Dzieli na sylaby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Wymowa jest zrozumiała, ale nie wszystkie głoski są poprawnie wypowiadane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Słucha ze zrozumieniem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Opisuje obrazek używając zdań</a:t>
            </a:r>
          </a:p>
        </p:txBody>
      </p:sp>
    </p:spTree>
    <p:extLst>
      <p:ext uri="{BB962C8B-B14F-4D97-AF65-F5344CB8AC3E}">
        <p14:creationId xmlns:p14="http://schemas.microsoft.com/office/powerpoint/2010/main" val="39414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0F4F15-D72C-1452-B585-8DE5854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poznawczy</a:t>
            </a: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7" name="Graphic 6" descr="Decision chart">
            <a:extLst>
              <a:ext uri="{FF2B5EF4-FFF2-40B4-BE49-F238E27FC236}">
                <a16:creationId xmlns:a16="http://schemas.microsoft.com/office/drawing/2014/main" id="{BB2545DE-8C66-9E48-0FF4-635EEF55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B31544-D502-B888-09DD-844ED761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pojęcia czasu – dzisiaj, jutro, rano itp.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pojęcia przestrzenne – wysoko, nisko, za, przed itp.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przeciwieństwa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Nazywa kolory, figury geometryczne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Sortuje przedmioty według kategorii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Rozpoznaje i nazywa przedmioty na obrazkach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Układa 2-4 elementowe historyjki obrazkowe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Przelicza i odlicza elementy w zakresie 7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Składa kartkę papieru tak aby powstał trójkąt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Kontynuuje 2-3 stopniowe sekwencje wzorów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Układa w całość obrazki przecięte po skosie</a:t>
            </a:r>
          </a:p>
        </p:txBody>
      </p:sp>
    </p:spTree>
    <p:extLst>
      <p:ext uri="{BB962C8B-B14F-4D97-AF65-F5344CB8AC3E}">
        <p14:creationId xmlns:p14="http://schemas.microsoft.com/office/powerpoint/2010/main" val="87822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3171304-4315-AC88-6B5A-8B247D23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Normy rozwojowe u 5-latka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AC4479-E1AD-7F13-8FF0-CE280A82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tabLst/>
              <a:defRPr/>
            </a:pPr>
            <a:r>
              <a:rPr kumimoji="0" lang="en-US" sz="2100" b="0" i="0" u="none" strike="noStrik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Analiza </a:t>
            </a:r>
            <a:r>
              <a:rPr kumimoji="0" lang="en-US" sz="2100" b="0" i="0" u="none" strike="noStrik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różnych</a:t>
            </a:r>
            <a:r>
              <a:rPr kumimoji="0" lang="en-US" sz="2100" b="0" i="0" u="none" strike="noStrik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 </a:t>
            </a:r>
            <a:r>
              <a:rPr kumimoji="0" lang="en-US" sz="2100" b="0" i="0" u="none" strike="noStrik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sfer</a:t>
            </a:r>
            <a:r>
              <a:rPr kumimoji="0" lang="en-US" sz="2100" b="0" i="0" u="none" strike="noStrik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 </a:t>
            </a:r>
            <a:r>
              <a:rPr kumimoji="0" lang="en-US" sz="2100" b="0" i="0" u="none" strike="noStrik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rozwoju</a:t>
            </a:r>
            <a:endParaRPr kumimoji="0" lang="en-US" sz="2100" b="0" i="0" u="none" strike="noStrik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3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104385-F891-C562-8872-BCA32811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duża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2677369-F356-409A-D998-BA24B79E82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13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F972F-8C18-3FC2-FD1F-8ABB3CE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mała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13E8B6A-6CCF-DF7E-8EA5-1BB8E44C65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39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D3641-9B67-CB12-D218-AEFECA1F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emocjonalno-społeczny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67FA4B6-8D2A-EFEB-7A92-A75577EF7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75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C18F00-9020-8191-CB09-811B57FB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Plan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FB8EC01-14B6-A1CA-5563-6150582E1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3008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5818442" y="1181575"/>
          <a:ext cx="5217469" cy="449485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934790">
                  <a:extLst>
                    <a:ext uri="{9D8B030D-6E8A-4147-A177-3AD203B41FA5}">
                      <a16:colId xmlns:a16="http://schemas.microsoft.com/office/drawing/2014/main" val="2548160978"/>
                    </a:ext>
                  </a:extLst>
                </a:gridCol>
                <a:gridCol w="4282679">
                  <a:extLst>
                    <a:ext uri="{9D8B030D-6E8A-4147-A177-3AD203B41FA5}">
                      <a16:colId xmlns:a16="http://schemas.microsoft.com/office/drawing/2014/main" val="3155743826"/>
                    </a:ext>
                  </a:extLst>
                </a:gridCol>
              </a:tblGrid>
              <a:tr h="949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33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2100" b="0" cap="none" spc="0">
                          <a:solidFill>
                            <a:schemeClr val="tx1"/>
                          </a:solidFill>
                        </a:rPr>
                        <a:t>Normy rozwojowe u dzieci 3-6 letnich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426468"/>
                  </a:ext>
                </a:extLst>
              </a:tr>
              <a:tr h="949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33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2100" b="0" cap="none" spc="0">
                          <a:solidFill>
                            <a:schemeClr val="tx1"/>
                          </a:solidFill>
                        </a:rPr>
                        <a:t>Sygnały ostrzegawcze w różnych sferach rozwoju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347634"/>
                  </a:ext>
                </a:extLst>
              </a:tr>
              <a:tr h="949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33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2100" b="0" cap="none" spc="0">
                          <a:solidFill>
                            <a:schemeClr val="tx1"/>
                          </a:solidFill>
                        </a:rPr>
                        <a:t>Przyczyny diagnozowanych trudności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1110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33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2100" b="0" cap="none" spc="0">
                          <a:solidFill>
                            <a:schemeClr val="tx1"/>
                          </a:solidFill>
                        </a:rPr>
                        <a:t>Obszar działania Poradni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3284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33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2100" b="0" cap="none" spc="0">
                          <a:solidFill>
                            <a:schemeClr val="tx1"/>
                          </a:solidFill>
                        </a:rPr>
                        <a:t>Pytania i dyskusja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32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82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BB55D-1DF3-A152-4E0C-53A26F01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mowy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AD2DA48-B024-D17C-89AA-5CA9FBA628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0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32C06-4694-C7B9-607A-938CBB0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poznawczy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D05CAE9-ECF3-6FD3-33E5-69B995CAE8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78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19E6DE8-58AE-1FEE-E7CD-48401CC6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Normy </a:t>
            </a:r>
            <a:r>
              <a:rPr kumimoji="0" lang="en-US" sz="5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rozwojowe</a:t>
            </a: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u 6-latka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C5181B-6CCC-D4A9-5691-1A495E04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Analiza różnych sfer rozwoju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4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D06B5-BD72-CF59-B88A-0B41DAD9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duża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5FF21E-A398-82AD-C488-73267061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Dobry poziom koordynacji ruchowej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Chodzi tip-topami na dystansie 2 metrów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Robi pajacyki, utrzymuje równowagę podczas robienia jaskółki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Jeździ na dwukołowym rowerze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Biega po schodach</a:t>
            </a:r>
          </a:p>
        </p:txBody>
      </p:sp>
      <p:pic>
        <p:nvPicPr>
          <p:cNvPr id="7" name="Graphic 6" descr="Desert scene">
            <a:extLst>
              <a:ext uri="{FF2B5EF4-FFF2-40B4-BE49-F238E27FC236}">
                <a16:creationId xmlns:a16="http://schemas.microsoft.com/office/drawing/2014/main" id="{0495BE69-6971-0B6E-E234-00306901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7589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FF4AD-4059-8391-EBD0-FFB2E1CB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mała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528C5D-411F-6428-726F-13C01A80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Wycina z wycinaki bardziej skomplikowane wzory, np. serce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Rozdaje karty z talii kart miedzy dwie osoby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Sprawnie posługuje się kredkami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Rysuje postać człowieka z wyodrębnionym tułowiem, rękami i nogami rysowanymi dwuwymiarowo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 ustaloną lateralizacje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Zwija kartkę papieru w rulon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Koloruje małe elementy z kolorowanki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Dorysowuje symetryczną druga część rysunku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Potrafi napisać swoje imię </a:t>
            </a:r>
          </a:p>
        </p:txBody>
      </p:sp>
      <p:pic>
        <p:nvPicPr>
          <p:cNvPr id="7" name="Graphic 6" descr="Robot — kontur">
            <a:extLst>
              <a:ext uri="{FF2B5EF4-FFF2-40B4-BE49-F238E27FC236}">
                <a16:creationId xmlns:a16="http://schemas.microsoft.com/office/drawing/2014/main" id="{FA5FDA2B-061F-634A-CAC4-1D261347F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854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7F74BB-F557-1E79-857E-7CB5A317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emocjonalno-społeczny</a:t>
            </a:r>
            <a:endParaRPr lang="pl-PL">
              <a:solidFill>
                <a:srgbClr val="262626"/>
              </a:solidFill>
            </a:endParaRPr>
          </a:p>
        </p:txBody>
      </p:sp>
      <p:pic>
        <p:nvPicPr>
          <p:cNvPr id="9" name="Graphic 6" descr="Smiling Face with No Fill">
            <a:extLst>
              <a:ext uri="{FF2B5EF4-FFF2-40B4-BE49-F238E27FC236}">
                <a16:creationId xmlns:a16="http://schemas.microsoft.com/office/drawing/2014/main" id="{3CE6824D-FF98-23C6-06E0-45297286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E0F68B-9A4E-5DC7-860E-E8660175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Kontroluje swoje emocje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emocje innych – rozwój empatii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Chce być w centrum uwagi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Uczy się zasad społecznych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Potrzebuje pochwał</a:t>
            </a:r>
          </a:p>
        </p:txBody>
      </p:sp>
    </p:spTree>
    <p:extLst>
      <p:ext uri="{BB962C8B-B14F-4D97-AF65-F5344CB8AC3E}">
        <p14:creationId xmlns:p14="http://schemas.microsoft.com/office/powerpoint/2010/main" val="4154398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FC4F4-9A69-7763-0715-0D12AE6B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mowy</a:t>
            </a: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8BC6B16-50D2-FFAB-1495-C46721E97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DE146-983D-C0D7-A1F2-2C4000F9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Prowadzi dłuższe rozmowy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Posiada bogaty zasób słownictwa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Rozpoznaje i powtarza piosenki i wiersze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Prawidłowo artykułuje wszystkie głoski</a:t>
            </a:r>
          </a:p>
          <a:p>
            <a:endParaRPr lang="pl-P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DFE82-F389-1906-3A09-9B64A6BB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poznawczy</a:t>
            </a:r>
            <a:endParaRPr lang="pl-PL">
              <a:solidFill>
                <a:srgbClr val="262626"/>
              </a:solidFill>
            </a:endParaRPr>
          </a:p>
        </p:txBody>
      </p:sp>
      <p:pic>
        <p:nvPicPr>
          <p:cNvPr id="7" name="Graphic 6" descr="Pytania">
            <a:extLst>
              <a:ext uri="{FF2B5EF4-FFF2-40B4-BE49-F238E27FC236}">
                <a16:creationId xmlns:a16="http://schemas.microsoft.com/office/drawing/2014/main" id="{62084E5A-6D53-ABB6-62FA-5E921832D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600AF2-DE2D-5788-1CCA-57F58E37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Wyodrębnia głoski w nagłosie, wygłosie słowa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Dokonuje analizy i syntezy głoskowej słów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Dodaje i odejmuje na konkretach w zakresie 10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Rozróżnia prawą i lewą stronę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Odczytuje małe i duże litery alfabetu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Układa historyjkę obrazkową z czterech części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Dłużej koncentruje się na zadaniu – ok. 15 min.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Zapamiętuje więcej treści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Interesuje się światem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Rozwiązuje proste problemy</a:t>
            </a:r>
          </a:p>
        </p:txBody>
      </p:sp>
    </p:spTree>
    <p:extLst>
      <p:ext uri="{BB962C8B-B14F-4D97-AF65-F5344CB8AC3E}">
        <p14:creationId xmlns:p14="http://schemas.microsoft.com/office/powerpoint/2010/main" val="7680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otatki programu Sticky Notes ze znakami zapytania">
            <a:extLst>
              <a:ext uri="{FF2B5EF4-FFF2-40B4-BE49-F238E27FC236}">
                <a16:creationId xmlns:a16="http://schemas.microsoft.com/office/drawing/2014/main" id="{029C00F9-1582-CB7A-2107-BC77E5D614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338" b="53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6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8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9646C5B-3662-F4BF-9F09-5A252D76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 powinno niepokoić?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3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03EC4-C96D-06D1-3C9F-2B961F06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Sfera ruchowa – motoryka duża</a:t>
            </a:r>
            <a:endParaRPr lang="pl-PL" dirty="0">
              <a:solidFill>
                <a:srgbClr val="262626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9FACB2F-95C1-A864-089F-38727A3E9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32882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7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FC343C-F1FB-1035-A1D5-6B0265AD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Normy rozwojowe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28F34-EC6F-7495-3299-68F1C0E7852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To zestawy oczekiwań dotyczących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typowych, średnich osiągnięć dziecka w różnych dziedzinach rozwoju,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takich jak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motoryka, mowa, zdolności poznawcze, emocjonalne i społeczne.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Punkt odniesienia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 oceny, czy rozwój dziecka przebiega w sposób typowy.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28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44B544-2D46-42C9-9041-7DE3F047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Sfera ruchowa – motoryka mała</a:t>
            </a:r>
            <a:endParaRPr lang="pl-PL">
              <a:solidFill>
                <a:srgbClr val="262626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DE9F96B-35A3-1015-BA1C-B0C66BCE1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5979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0020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1B40E-E986-2466-BEF7-3EA5B627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Sfera emocjonalno-społeczna</a:t>
            </a:r>
            <a:endParaRPr lang="pl-PL">
              <a:solidFill>
                <a:srgbClr val="262626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E60583D-9E38-AE64-A5E8-12DC8A90A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2329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918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F3971A-BBD1-BECB-63C0-30BDC45B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Sfera mowy i komunikacji</a:t>
            </a:r>
            <a:endParaRPr lang="pl-PL" dirty="0">
              <a:solidFill>
                <a:srgbClr val="262626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925DDAF-FA55-58EE-0A54-60C00302A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26716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23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FC878-997F-C5AF-1ABB-6BC476DB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Sfera poznawcza</a:t>
            </a:r>
            <a:endParaRPr lang="pl-PL" dirty="0">
              <a:solidFill>
                <a:srgbClr val="262626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1027648-C9AE-FBAD-C09F-3BB6AA0A8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125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0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16244A-C637-4851-81A0-B82B9658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Sfera sensoryczna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07AD1F5-E240-8642-5772-CD8AAAE46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2067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89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94347A-6D09-CFE0-2B44-6B6A25CE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Możliwe przyczyny</a:t>
            </a:r>
            <a:endParaRPr lang="pl-PL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7C70D85-C8EB-C5E7-C9D4-7D18C7C94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0879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667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777BCF-6956-BBC8-80BC-60F646EF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Najczęstsze diagnozy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55552B0-0715-55F9-E2C9-DF52BAA43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7307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30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71632-7054-0D55-B809-20EDF3FE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Obszar działania Poradni Psychologiczno-Pedagogicznej w Lubartowie</a:t>
            </a:r>
            <a:endParaRPr lang="pl-PL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1415F0F2-7724-6796-3E49-064081313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531145"/>
              </p:ext>
            </p:extLst>
          </p:nvPr>
        </p:nvGraphicFramePr>
        <p:xfrm>
          <a:off x="5418668" y="982131"/>
          <a:ext cx="5469466" cy="489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AA89C3-19D3-29E8-E1B3-9BBF6F60E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Jakie diagnozy prowadzimy?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07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293C8-C71B-7015-5F13-A6CB7542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kumimoji="0" lang="pl-PL" sz="4100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Przygotowanie dziecka na diagnozę</a:t>
            </a:r>
            <a:endParaRPr lang="pl-PL" sz="4100">
              <a:solidFill>
                <a:srgbClr val="26262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C94D9C8-B518-843F-1FCC-BC6445560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8460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382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85EC8A-7311-F1DC-84AC-243276C4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kumimoji="0" lang="pl-PL" sz="3700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Inne obszary konsultacji specjalistycznych</a:t>
            </a:r>
            <a:endParaRPr lang="pl-PL" sz="3700">
              <a:solidFill>
                <a:srgbClr val="26262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30406D2-1FDE-3A12-A920-48DB7703A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708420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446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7FCDE51-B7B6-F97A-0676-DDA0E5FF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Normy rozwojowe u 3-latka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82ED4-BB4D-FE38-0C03-DB99A609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Analiza różnych sfer rozwoju</a:t>
            </a:r>
          </a:p>
          <a:p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20B949-7D1E-9F4C-9869-729DB5C2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Dziękujemy za uwagę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ymbol zastępczy tekstu 3">
            <a:extLst>
              <a:ext uri="{FF2B5EF4-FFF2-40B4-BE49-F238E27FC236}">
                <a16:creationId xmlns:a16="http://schemas.microsoft.com/office/drawing/2014/main" id="{36E40677-2289-D51F-4450-A4EDF12C8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349878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739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03361-6311-E6F4-7169-34613D2B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duża</a:t>
            </a:r>
            <a:endParaRPr lang="pl-PL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896214-B13A-3CFF-F9D3-D90DC082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Biega, chodzi sprawnie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Podskakuje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Kopie i rzuca piłkę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Stoi przez chwilę na jednej nodze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Zaczyna uczyć się jazdy na rowerze trójkołowym</a:t>
            </a:r>
          </a:p>
          <a:p>
            <a:pPr marL="285750" marR="0" lvl="0" indent="-28575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Naśladuje proste układy ruchowe podczas zabaw</a:t>
            </a: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7" name="Graphic 6" descr="Chodzenie">
            <a:extLst>
              <a:ext uri="{FF2B5EF4-FFF2-40B4-BE49-F238E27FC236}">
                <a16:creationId xmlns:a16="http://schemas.microsoft.com/office/drawing/2014/main" id="{24DC4AD1-0637-0686-C313-EEFBBE7A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9216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89A9-5C9A-20A5-FB89-78A4C350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ruchowy – motoryka mała</a:t>
            </a:r>
            <a:endParaRPr lang="pl-PL">
              <a:solidFill>
                <a:srgbClr val="262626"/>
              </a:solidFill>
            </a:endParaRPr>
          </a:p>
        </p:txBody>
      </p:sp>
      <p:pic>
        <p:nvPicPr>
          <p:cNvPr id="9" name="Graphic 6" descr="Circular Flowchart">
            <a:extLst>
              <a:ext uri="{FF2B5EF4-FFF2-40B4-BE49-F238E27FC236}">
                <a16:creationId xmlns:a16="http://schemas.microsoft.com/office/drawing/2014/main" id="{99C67160-DEF3-B500-D8B3-FA1DF20AA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B08E07-42E9-FF9A-4F70-BC901ECB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Rysuje głowonogi, linie pionowe, poziome, przerysowuje koło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Nawleka korale na sznurowadło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Składa na pół kartkę papieru 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Potrafi przedrzeć kartkę na pół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Nakleja naklejki 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Buduje wieżę z siedmiu klocków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Posługuje się lewą lub prawą ręką</a:t>
            </a:r>
          </a:p>
          <a:p>
            <a:pPr>
              <a:lnSpc>
                <a:spcPct val="90000"/>
              </a:lnSpc>
            </a:pPr>
            <a:endParaRPr lang="pl-PL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4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5B7A2-D134-220B-C2D6-FC940EDA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emocjonalno-społeczny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8B77738-DEC2-D7B1-E31B-02473ACC9B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90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6B6FC-CD83-1800-0032-69DDA0E1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mowy</a:t>
            </a:r>
            <a:endParaRPr lang="pl-PL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7EAB65-5232-7088-3087-2FDA323D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Buduje zdania z 4-5 słów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bardziej złożone polecenia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Używa liczby mnogiej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 sobie mówi w pierwszej osobie liczby pojedynczej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Używa zaimków: ja, ty, my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Nazywa i opisuje przedmioty podając ich cechy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Spontanicznie powtarza nowe słowa lub teksty piosenek aby je zapamiętać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Skupia uwagę na książeczce gdy jest mu czytana</a:t>
            </a:r>
          </a:p>
        </p:txBody>
      </p:sp>
      <p:pic>
        <p:nvPicPr>
          <p:cNvPr id="7" name="Graphic 6" descr="Znacznik wyboru">
            <a:extLst>
              <a:ext uri="{FF2B5EF4-FFF2-40B4-BE49-F238E27FC236}">
                <a16:creationId xmlns:a16="http://schemas.microsoft.com/office/drawing/2014/main" id="{E390C017-B38C-19A5-0A45-C2BD4C68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2933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4FACA-F6B0-9312-70C0-D7DF7712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none" spc="0" normalizeH="0" baseline="0" noProof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Rozwój poznawczy</a:t>
            </a:r>
            <a:endParaRPr lang="pl-PL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E2322-8793-AD00-4687-E145C6C8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Zapamiętuje proste wierszyki i piosenki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Rozumie proste zasady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Rozpoznaje kolory, proste figury geometryczne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Dopasowuje proste elementy w układankach i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wkładankach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Liczy 5 elementów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Zna części ciała i potrafi je na sobie wskazać 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Spontanicznie naśladuje  funkcjonalne umiejętności</a:t>
            </a:r>
          </a:p>
          <a:p>
            <a:pPr marL="285750" marR="0" lvl="0" indent="-28575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Układa obrazki przecięte na cztery części w pionie i poziomie, proste puzzle</a:t>
            </a:r>
          </a:p>
        </p:txBody>
      </p:sp>
      <p:pic>
        <p:nvPicPr>
          <p:cNvPr id="7" name="Graphic 6" descr="Układanka — kontur">
            <a:extLst>
              <a:ext uri="{FF2B5EF4-FFF2-40B4-BE49-F238E27FC236}">
                <a16:creationId xmlns:a16="http://schemas.microsoft.com/office/drawing/2014/main" id="{B4C9069B-0F2E-2716-6E32-5D4DB0BC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85271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1390</Words>
  <Application>Microsoft Office PowerPoint</Application>
  <PresentationFormat>Panoramiczny</PresentationFormat>
  <Paragraphs>279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Arial</vt:lpstr>
      <vt:lpstr>Garamond</vt:lpstr>
      <vt:lpstr>Organiczny</vt:lpstr>
      <vt:lpstr>Kiedy wysłać dziecko na diagnozę?</vt:lpstr>
      <vt:lpstr>Plan</vt:lpstr>
      <vt:lpstr>Normy rozwojowe</vt:lpstr>
      <vt:lpstr>Normy rozwojowe u 3-latka</vt:lpstr>
      <vt:lpstr>Rozwój ruchowy – motoryka duża</vt:lpstr>
      <vt:lpstr>Rozwój ruchowy – motoryka mała</vt:lpstr>
      <vt:lpstr>Rozwój emocjonalno-społeczny</vt:lpstr>
      <vt:lpstr>Rozwój mowy</vt:lpstr>
      <vt:lpstr>Rozwój poznawczy</vt:lpstr>
      <vt:lpstr>Normy rozwojowe u 4-latka</vt:lpstr>
      <vt:lpstr>Rozwój ruchowy – motoryka duża</vt:lpstr>
      <vt:lpstr>Rozwój ruchowy – motoryka mała</vt:lpstr>
      <vt:lpstr>Rozwój emocjonalno-społeczny</vt:lpstr>
      <vt:lpstr>Rozwój mowy</vt:lpstr>
      <vt:lpstr>Rozwój poznawczy</vt:lpstr>
      <vt:lpstr>Normy rozwojowe u 5-latka</vt:lpstr>
      <vt:lpstr>Rozwój ruchowy – motoryka duża</vt:lpstr>
      <vt:lpstr>Rozwój ruchowy – motoryka mała</vt:lpstr>
      <vt:lpstr>Rozwój emocjonalno-społeczny</vt:lpstr>
      <vt:lpstr>Rozwój mowy</vt:lpstr>
      <vt:lpstr>Rozwój poznawczy</vt:lpstr>
      <vt:lpstr>Normy rozwojowe u 6-latka</vt:lpstr>
      <vt:lpstr>Rozwój ruchowy – motoryka duża</vt:lpstr>
      <vt:lpstr>Rozwój ruchowy – motoryka mała</vt:lpstr>
      <vt:lpstr>Rozwój emocjonalno-społeczny</vt:lpstr>
      <vt:lpstr>Rozwój mowy</vt:lpstr>
      <vt:lpstr>Rozwój poznawczy</vt:lpstr>
      <vt:lpstr>Co powinno niepokoić?</vt:lpstr>
      <vt:lpstr>Sfera ruchowa – motoryka duża</vt:lpstr>
      <vt:lpstr>Sfera ruchowa – motoryka mała</vt:lpstr>
      <vt:lpstr>Sfera emocjonalno-społeczna</vt:lpstr>
      <vt:lpstr>Sfera mowy i komunikacji</vt:lpstr>
      <vt:lpstr>Sfera poznawcza</vt:lpstr>
      <vt:lpstr>Sfera sensoryczna</vt:lpstr>
      <vt:lpstr>Możliwe przyczyny</vt:lpstr>
      <vt:lpstr>Najczęstsze diagnozy</vt:lpstr>
      <vt:lpstr>Obszar działania Poradni Psychologiczno-Pedagogicznej w Lubartowie</vt:lpstr>
      <vt:lpstr>Przygotowanie dziecka na diagnozę</vt:lpstr>
      <vt:lpstr>Inne obszary konsultacji specjalistycznych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Patrycja Czerwonka</dc:creator>
  <cp:lastModifiedBy>Patrycja Czerwonka</cp:lastModifiedBy>
  <cp:revision>1</cp:revision>
  <dcterms:created xsi:type="dcterms:W3CDTF">2025-10-22T18:04:00Z</dcterms:created>
  <dcterms:modified xsi:type="dcterms:W3CDTF">2025-10-22T20:00:10Z</dcterms:modified>
</cp:coreProperties>
</file>